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59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50F9-AB49-4BF4-A50D-920A1C0CB9EC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4329-B51A-4E9A-9114-6F5B39469C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43852" cy="5572163"/>
          </a:xfrm>
        </p:spPr>
        <p:txBody>
          <a:bodyPr>
            <a:noAutofit/>
          </a:bodyPr>
          <a:lstStyle/>
          <a:p>
            <a: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İLGİ</a:t>
            </a:r>
            <a:b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YETENEK</a:t>
            </a:r>
            <a:b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MESLEK</a:t>
            </a:r>
            <a:b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DEĞERLER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2875"/>
            <a:ext cx="8186766" cy="5643579"/>
          </a:xfrm>
          <a:prstGeom prst="cloudCallout">
            <a:avLst>
              <a:gd name="adj1" fmla="val 39486"/>
              <a:gd name="adj2" fmla="val 57995"/>
            </a:avLst>
          </a:prstGeom>
          <a:solidFill>
            <a:schemeClr val="bg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Kendimi başarılı hissettiğim alanlar neler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>
            <a:off x="0" y="214313"/>
            <a:ext cx="9144000" cy="6643687"/>
          </a:xfrm>
          <a:prstGeom prst="cloudCallout">
            <a:avLst>
              <a:gd name="adj1" fmla="val 57417"/>
              <a:gd name="adj2" fmla="val 71963"/>
            </a:avLst>
          </a:prstGeom>
          <a:solidFill>
            <a:schemeClr val="bg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r-TR" sz="44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Bundan 10 yıl sonra ne yapıyor olacağım ?</a:t>
            </a:r>
          </a:p>
          <a:p>
            <a:pPr>
              <a:buNone/>
            </a:pPr>
            <a:r>
              <a:rPr lang="tr-TR" sz="44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Hayal edin … Bir iyi bir de kötü bir senaryo hayal edin.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36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tr-TR" sz="36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tr-TR" sz="5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Meslek seçimi </a:t>
            </a:r>
            <a:r>
              <a:rPr lang="tr-TR" sz="5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hayal kurma</a:t>
            </a:r>
            <a:r>
              <a:rPr lang="tr-TR" sz="5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, </a:t>
            </a:r>
            <a:r>
              <a:rPr lang="tr-TR" sz="5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araştırma</a:t>
            </a:r>
            <a:r>
              <a:rPr lang="tr-T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,</a:t>
            </a:r>
            <a:r>
              <a:rPr lang="tr-TR" sz="5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</a:t>
            </a:r>
            <a:r>
              <a:rPr lang="tr-TR" sz="5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netleştirme</a:t>
            </a:r>
            <a:r>
              <a:rPr lang="tr-TR" sz="5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ve </a:t>
            </a:r>
            <a:r>
              <a:rPr lang="tr-TR" sz="5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belirlenme</a:t>
            </a:r>
            <a:r>
              <a:rPr lang="tr-TR" sz="54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tr-TR" sz="5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gibi aşamalardan oluşan dinamik bir süreçtir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endParaRPr lang="tr-TR" sz="36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5-11</a:t>
            </a:r>
            <a:r>
              <a:rPr lang="tr-TR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yaş aralığı; meslek seçiminde hayal kurma dönemidir. 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Bu dönemde </a:t>
            </a:r>
            <a:r>
              <a:rPr lang="tr-TR" sz="3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tv’de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</a:t>
            </a:r>
            <a:r>
              <a:rPr lang="tr-TR" sz="3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itfayeci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görürsek </a:t>
            </a:r>
            <a:r>
              <a:rPr lang="tr-TR" sz="3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itfayeci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olmak isteri. Hatta </a:t>
            </a:r>
            <a:r>
              <a:rPr lang="tr-TR" sz="3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itfayeci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kılığına girer, rol yaparız.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Arkadaşımızla doktor-hasta oyunu oynayarak doktorluğu taklit ederiz.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Ya da babamızın mesleği ne ise o mesleği seçmek isteriz.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65008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11-17</a:t>
            </a:r>
            <a:r>
              <a:rPr lang="tr-TR" sz="3600" dirty="0">
                <a:latin typeface="Arial Rounded MT Bold" pitchFamily="34" charset="0"/>
              </a:rPr>
              <a:t> 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yaş aralığında; yetenekleriniz, ilgileriniz, meslek değerleriniz, kişilik özellikleriniz  yavaş yavaş belirginleşmeye başlar.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Meslekler hakkında daha fazla bilgi sahibi olmaya başlarız. Hobilerimiz oluşmaya başlar.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52"/>
            <a:ext cx="8858280" cy="6572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17-23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yaş aralığında;artık düşüncelerimiz ve hayallerimiz netleşmiş ve seçeceğimiz meslek belirginleşmiştir. 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Artık seçtiğimiz mesleğe göre ya üniversite seçimi yapacağız ya da sahada çalışmaya başlayacağızdır.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6572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Meslek seçiminde ilgi ve yeteneklerimiz uyumlu olmalıdır.</a:t>
            </a:r>
          </a:p>
          <a:p>
            <a:pPr>
              <a:buFont typeface="Wingdings" pitchFamily="2" charset="2"/>
              <a:buChar char="ü"/>
            </a:pPr>
            <a:r>
              <a:rPr lang="tr-TR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Yani yeteneğimizin olmadığı bir alanda  ilgimiz olsa bile biz yeteneğimiz ne ise buna göre tercih yapmalıyız.</a:t>
            </a:r>
          </a:p>
          <a:p>
            <a:pPr>
              <a:buFont typeface="Wingdings" pitchFamily="2" charset="2"/>
              <a:buChar char="ü"/>
            </a:pPr>
            <a:r>
              <a:rPr lang="tr-TR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Hem yetenek hem ilgi hem kişilik özelliklerimiz hem de fiziksel özelliklerimiz uyumlu ise doğru mesleği bulmuşsunuz demektir.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429420"/>
          </a:xfrm>
        </p:spPr>
        <p:txBody>
          <a:bodyPr/>
          <a:lstStyle/>
          <a:p>
            <a:pPr algn="ctr">
              <a:buNone/>
            </a:pPr>
            <a:r>
              <a:rPr lang="tr-TR" sz="54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Kendini tanımaya başla </a:t>
            </a:r>
          </a:p>
          <a:p>
            <a:pPr algn="ctr">
              <a:buNone/>
            </a:pPr>
            <a:endParaRPr lang="tr-TR" sz="54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3 Resim" descr="istockphoto-694934028-1024x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8072494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MESLEK SEÇİMİMİZE NELER ETKİ EDER ?</a:t>
            </a:r>
          </a:p>
          <a:p>
            <a:pPr algn="ctr">
              <a:buNone/>
            </a:pPr>
            <a:endParaRPr lang="tr-TR" sz="5400" dirty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tr-TR" sz="5400" dirty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7 Resim" descr="png-clipart-cartoon-thought-thinking-woman-love-chil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214554"/>
            <a:ext cx="6786610" cy="44661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4000496" cy="2643206"/>
          </a:xfrm>
          <a:prstGeom prst="cloudCallou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2800" b="1" dirty="0">
                <a:latin typeface="Arial Rounded MT Bold" pitchFamily="34" charset="0"/>
              </a:rPr>
              <a:t>YETENEĞİMİZ</a:t>
            </a:r>
            <a:endParaRPr lang="tr-TR" b="1" dirty="0">
              <a:latin typeface="Arial Rounded MT Bold" pitchFamily="34" charset="0"/>
            </a:endParaRPr>
          </a:p>
        </p:txBody>
      </p:sp>
      <p:sp>
        <p:nvSpPr>
          <p:cNvPr id="5" name="4 Bulut Belirtme Çizgisi"/>
          <p:cNvSpPr/>
          <p:nvPr/>
        </p:nvSpPr>
        <p:spPr>
          <a:xfrm>
            <a:off x="4429124" y="214291"/>
            <a:ext cx="4500594" cy="2500330"/>
          </a:xfrm>
          <a:prstGeom prst="cloudCallou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latin typeface="Arial Rounded MT Bold" pitchFamily="34" charset="0"/>
              </a:rPr>
              <a:t>İLGİ ALANLARIMIZ</a:t>
            </a:r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0" y="3571876"/>
            <a:ext cx="4000496" cy="2643206"/>
          </a:xfrm>
          <a:prstGeom prst="cloudCallout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FİZİKSEL</a:t>
            </a:r>
            <a:r>
              <a:rPr kumimoji="0" lang="tr-TR" b="1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ÖZELLİKLERİMİZ</a:t>
            </a:r>
            <a:endParaRPr kumimoji="0" lang="tr-TR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" name="3 İçerik Yer Tutucusu"/>
          <p:cNvSpPr txBox="1">
            <a:spLocks/>
          </p:cNvSpPr>
          <p:nvPr/>
        </p:nvSpPr>
        <p:spPr>
          <a:xfrm>
            <a:off x="4572000" y="3357562"/>
            <a:ext cx="4000496" cy="2643206"/>
          </a:xfrm>
          <a:prstGeom prst="cloudCallout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KİŞİLİK ÖZELLİKLERİMİZ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9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 E T E N E K</a:t>
            </a:r>
            <a:endParaRPr lang="tr-TR" sz="9600" b="1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tr-TR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NELERİ YAPABİLİRİM? &amp; NELERİ YAPMAKTA İYİYİM? SORUSUNUN CEVABI YETENEĞİMİZİ BULMAMIZA YARDIMCI OLUR..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Bir kimsenin bir şeyi öğrenme ve yapabilme gücüne denir.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Yeteneklerimiz, anne-babamızdan genetiksel olarak aldığımız genom ile yani kromozomlarla bize aktarılan; doğuştan sahip olduğumuz özelliklerimizdir.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Yeteneklerimiz kalıtsal özellikler taşımalarının yanında aynı zamanda çevresel koşulların etkisiyle ve eğitimle geliştirilebilen yapıdadırlar.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9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İLGİ</a:t>
            </a:r>
          </a:p>
          <a:p>
            <a:pPr>
              <a:buNone/>
            </a:pPr>
            <a:r>
              <a:rPr lang="tr-TR" sz="7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NELERİ YAPMAKTAN HOŞLANIRIM ?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Bireyin bir faaliyetten hoşlanma ve haz alma (doyum sağlama); faaliyeti sevip - sevmeme; derecesidir. 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Herhangi bir aktiviteyi isteyerek keyif alarak yapıyorsak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Örneğin, boş zamanınızda yapılabilecek onlarca uğraşı arasından sıklıkla şiir ezberleyip, kitap okuyorsanız edebiyata ilgi duyuyorsunuzdur.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YETENEK VE İLGİLERİMİZİ BULABİLMEK İÇİN 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Öncelikle kendimizi tanımalıyız ? Neleri kolaylıkla yapıyorum ? Neler yaparken keyif alıyorum ?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Çeşitli aktiviteleri </a:t>
            </a:r>
            <a:r>
              <a:rPr lang="tr-TR" sz="3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deneyimlemeliyiz</a:t>
            </a:r>
            <a:r>
              <a:rPr lang="tr-TR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.Spor,Edebiyat,Bilim v.b bir çok alanda deneyim yaşamalıyız. Okul bu deyimleri yaşamamız için en uygun ortamdır. Deneye yanıla ilgi ve yeteneklerimizi keşfedebiliriz.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583362"/>
          </a:xfrm>
        </p:spPr>
        <p:txBody>
          <a:bodyPr>
            <a:normAutofit/>
          </a:bodyPr>
          <a:lstStyle/>
          <a:p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KİŞİLİK ÖZELLİKLERİ</a:t>
            </a:r>
            <a:b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Nasıl biriyim ?</a:t>
            </a:r>
            <a:b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Huyum suyum nedir ?</a:t>
            </a:r>
            <a:b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Sabırlı mıyım, aceleci mi ?</a:t>
            </a:r>
            <a:b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Konuşkan mıyım, Daha az konuşkan mı?</a:t>
            </a:r>
            <a:b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</a:br>
            <a:r>
              <a:rPr lang="tr-TR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Fiziksel Özelliğim Seçmek İstediğim Mesleğe Uyumlu mu 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sz="5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Örneğin, kısa boylu birinin basketbolcu olmak istemesi gerçekçi olmaz.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>
            <a:off x="214313" y="0"/>
            <a:ext cx="8929687" cy="6715125"/>
          </a:xfrm>
          <a:prstGeom prst="cloudCallout">
            <a:avLst>
              <a:gd name="adj1" fmla="val 39486"/>
              <a:gd name="adj2" fmla="val 57995"/>
            </a:avLst>
          </a:prstGeom>
          <a:solidFill>
            <a:schemeClr val="bg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Nasıl biriyim </a:t>
            </a:r>
          </a:p>
          <a:p>
            <a:pPr>
              <a:spcBef>
                <a:spcPct val="0"/>
              </a:spcBef>
              <a:defRPr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özelliklerim neler?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Neleri daha iyi</a:t>
            </a:r>
          </a:p>
          <a:p>
            <a:pPr>
              <a:spcBef>
                <a:spcPct val="0"/>
              </a:spcBef>
              <a:defRPr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yapabiliyorum ?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Neleri Beceremiyorum?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401</Words>
  <Application>Microsoft Office PowerPoint</Application>
  <PresentationFormat>Ekran Gösterisi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İLGİ YETENEK MESLEK DEĞERLER</vt:lpstr>
      <vt:lpstr>PowerPoint Sunusu</vt:lpstr>
      <vt:lpstr>PowerPoint Sunusu</vt:lpstr>
      <vt:lpstr>PowerPoint Sunusu</vt:lpstr>
      <vt:lpstr>PowerPoint Sunusu</vt:lpstr>
      <vt:lpstr>YETENEK VE İLGİLERİMİZİ BULABİLMEK İÇİN ;</vt:lpstr>
      <vt:lpstr>KİŞİLİK ÖZELLİKLERİ Nasıl biriyim ? Huyum suyum nedir ? Sabırlı mıyım, aceleci mi ? Konuşkan mıyım, Daha az konuşkan mı?  </vt:lpstr>
      <vt:lpstr>Fiziksel Özelliğim Seçmek İstediğim Mesleğe Uyumlu mu 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İLGİ YETENEK MESLEK DEĞERLER</dc:title>
  <dc:creator>aysegul</dc:creator>
  <cp:lastModifiedBy>a.akturkaysegul@gmail.com</cp:lastModifiedBy>
  <cp:revision>11</cp:revision>
  <dcterms:created xsi:type="dcterms:W3CDTF">2021-12-29T19:03:44Z</dcterms:created>
  <dcterms:modified xsi:type="dcterms:W3CDTF">2023-11-02T11:24:43Z</dcterms:modified>
</cp:coreProperties>
</file>