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75" r:id="rId7"/>
    <p:sldId id="276" r:id="rId8"/>
    <p:sldId id="277" r:id="rId9"/>
    <p:sldId id="278" r:id="rId10"/>
    <p:sldId id="27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F469-FDDC-4F82-BF96-EBF86CDB378B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96566-6D50-4D34-836C-8D12D440F8A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.gov.tr/" TargetMode="External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kur.gov.tr/" TargetMode="External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kuman.osym.gov.tr/pdfdokuman/2019/YKS/-kontkilavuz_18072019.pdf" TargetMode="Externa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tegm.meb.gov.tr/" TargetMode="Externa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b.gov.tr/guzel-sanatlar-ile-spor-liselerine-ozel-yetenek-sinavi-icin-basvurular-basladi/haber/18794/tr" TargetMode="Externa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ntercihleri.com/" TargetMode="External" /><Relationship Id="rId2" Type="http://schemas.openxmlformats.org/officeDocument/2006/relationships/hyperlink" Target="https://meslegimhayatim.meb.gov.tr/" TargetMode="Externa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357958"/>
          </a:xfrm>
        </p:spPr>
        <p:txBody>
          <a:bodyPr>
            <a:normAutofit/>
          </a:bodyPr>
          <a:lstStyle/>
          <a:p>
            <a:r>
              <a:rPr lang="tr-TR" sz="7200" dirty="0">
                <a:solidFill>
                  <a:srgbClr val="7030A0"/>
                </a:solidFill>
                <a:latin typeface="Britannic Bold" pitchFamily="34" charset="0"/>
              </a:rPr>
              <a:t>BÜTÜN DETAYLARI İLE </a:t>
            </a:r>
            <a:br>
              <a:rPr lang="tr-TR" sz="7200" dirty="0">
                <a:solidFill>
                  <a:srgbClr val="7030A0"/>
                </a:solidFill>
                <a:latin typeface="Britannic Bold" pitchFamily="34" charset="0"/>
              </a:rPr>
            </a:br>
            <a:r>
              <a:rPr lang="tr-TR" sz="7200" dirty="0">
                <a:solidFill>
                  <a:srgbClr val="7030A0"/>
                </a:solidFill>
                <a:latin typeface="Britannic Bold" pitchFamily="34" charset="0"/>
              </a:rPr>
              <a:t>MESLEKİ VE TEKNİK </a:t>
            </a:r>
            <a:br>
              <a:rPr lang="tr-TR" sz="7200" dirty="0">
                <a:solidFill>
                  <a:srgbClr val="7030A0"/>
                </a:solidFill>
                <a:latin typeface="Britannic Bold" pitchFamily="34" charset="0"/>
              </a:rPr>
            </a:br>
            <a:r>
              <a:rPr lang="tr-TR" sz="7200" dirty="0">
                <a:solidFill>
                  <a:srgbClr val="7030A0"/>
                </a:solidFill>
                <a:latin typeface="Britannic Bold" pitchFamily="34" charset="0"/>
              </a:rPr>
              <a:t>EĞİTİM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2913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aysegul\Desktop\Ekran görüntüsü 2022-05-22 2202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0" y="600076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latin typeface="Bahnschrift SemiBold Condensed" pitchFamily="34" charset="0"/>
                <a:hlinkClick r:id="rId3"/>
              </a:rPr>
              <a:t>https://www.ua.gov.tr/</a:t>
            </a:r>
            <a:r>
              <a:rPr lang="tr-TR" sz="4000" dirty="0">
                <a:latin typeface="Bahnschrift SemiBold Condensed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aysegul\Desktop\Ekran görüntüsü 2022-05-22 1509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aysegul\Desktop\Ekran görüntüsü 2022-05-22 1441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aysegul\Desktop\Ekran görüntüsü 2022-05-22 1504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89834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aysegul\Desktop\Ekran görüntüsü 2022-05-22 1509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91979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aysegul\Desktop\Ekran görüntüsü 2022-05-22 151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aysegul\Desktop\Ekran görüntüsü 2022-05-22 1528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3757626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42" name="Picture 2" descr="C:\Users\aysegul\Desktop\Ekran görüntüsü 2022-05-22 1503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785786" y="5857892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hlinkClick r:id="rId3"/>
              </a:rPr>
              <a:t>https://www.iskur.gov.tr/</a:t>
            </a:r>
            <a:r>
              <a:rPr lang="tr-TR" sz="4400" b="1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1266" name="Picture 2" descr="C:\Users\aysegul\Desktop\Ekran görüntüsü 2022-05-22 1519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98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2290" name="Picture 2" descr="C:\Users\aysegul\Desktop\Ekran görüntüsü 2022-05-22 1521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3105835"/>
            <a:ext cx="8501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rgbClr val="FF0000"/>
                </a:solidFill>
                <a:hlinkClick r:id="rId3"/>
              </a:rPr>
              <a:t>https://dokuman.osym.gov.tr/pdfdokuman/2019/YKS/-kontkilavuz_18072019.pdf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ysegul\Desktop\Ekran görüntüsü 2022-05-22 143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89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aysegul\Desktop\Ekran görüntüsü 2022-05-22 1522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 descr="C:\Users\aysegul\Desktop\Ekran görüntüsü 2022-05-22 1524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aysegul\Desktop\Ekran görüntüsü 2022-05-22 1525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3025"/>
            <a:ext cx="9144000" cy="693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aysegul\Desktop\Ekran görüntüsü 2022-05-22 1527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51" y="-571500"/>
            <a:ext cx="9243051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aysegul\Desktop\Ekran görüntüsü 2022-05-22 1525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928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ysegul\Desktop\Ekran görüntüsü 2022-05-22 1430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225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86861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7030A0"/>
                </a:solidFill>
                <a:latin typeface="Bahnschrift SemiBold Condensed" pitchFamily="34" charset="0"/>
              </a:rPr>
              <a:t>ALAN VE DAL SEÇİMİ İÇİN</a:t>
            </a:r>
            <a:br>
              <a:rPr lang="tr-TR" dirty="0">
                <a:solidFill>
                  <a:srgbClr val="7030A0"/>
                </a:solidFill>
                <a:latin typeface="Bahnschrift SemiBold Condensed" pitchFamily="34" charset="0"/>
              </a:rPr>
            </a:br>
            <a:r>
              <a:rPr lang="tr-TR" dirty="0">
                <a:solidFill>
                  <a:srgbClr val="7030A0"/>
                </a:solidFill>
                <a:latin typeface="Bahnschrift SemiBold Condensed" pitchFamily="34" charset="0"/>
              </a:rPr>
              <a:t> İNTERNET LİNKİ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143248"/>
            <a:ext cx="8401080" cy="2982915"/>
          </a:xfrm>
        </p:spPr>
        <p:txBody>
          <a:bodyPr/>
          <a:lstStyle/>
          <a:p>
            <a:pPr algn="ctr">
              <a:buNone/>
            </a:pPr>
            <a:r>
              <a:rPr lang="tr-TR" dirty="0">
                <a:hlinkClick r:id="rId2"/>
              </a:rPr>
              <a:t>https://mtegm.meb.gov.tr/</a:t>
            </a:r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aysegul\Desktop\Ekran görüntüsü 2022-05-22 1515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64592" cy="6135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940048"/>
          </a:xfrm>
        </p:spPr>
        <p:txBody>
          <a:bodyPr>
            <a:normAutofit/>
          </a:bodyPr>
          <a:lstStyle/>
          <a:p>
            <a:r>
              <a:rPr lang="tr-TR" sz="5400" dirty="0">
                <a:solidFill>
                  <a:srgbClr val="7030A0"/>
                </a:solidFill>
                <a:latin typeface="Bahnschrift SemiBold Condensed" pitchFamily="34" charset="0"/>
              </a:rPr>
              <a:t>SPOR VE GÜZEL SANATLAR OKULLARI HAKKINDA BİLGİ İÇİN İNTERNET LİNKİ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/>
          <a:lstStyle/>
          <a:p>
            <a:r>
              <a:rPr lang="tr-TR" dirty="0">
                <a:hlinkClick r:id="rId2"/>
              </a:rPr>
              <a:t>https://www.meb.gov.tr/guzel-sanatlar-ile-spor-liselerine-ozel-yetenek-sinavi-icin-basvurular-basladi/haber/18794/tr</a:t>
            </a:r>
            <a:r>
              <a:rPr lang="tr-TR" dirty="0"/>
              <a:t>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083320"/>
          </a:xfrm>
        </p:spPr>
        <p:txBody>
          <a:bodyPr/>
          <a:lstStyle/>
          <a:p>
            <a:pPr algn="l"/>
            <a:r>
              <a:rPr lang="tr-TR" dirty="0">
                <a:hlinkClick r:id="rId2"/>
              </a:rPr>
              <a:t>https://meslegimhayatim.meb.gov.tr/</a:t>
            </a:r>
            <a:r>
              <a:rPr lang="tr-TR" dirty="0"/>
              <a:t> </a:t>
            </a:r>
            <a:br>
              <a:rPr lang="tr-TR" dirty="0"/>
            </a:br>
            <a:br>
              <a:rPr lang="tr-TR" dirty="0"/>
            </a:br>
            <a:r>
              <a:rPr lang="tr-TR" dirty="0">
                <a:hlinkClick r:id="rId3"/>
              </a:rPr>
              <a:t>http://www.</a:t>
            </a:r>
            <a:r>
              <a:rPr lang="tr-TR" dirty="0" err="1">
                <a:hlinkClick r:id="rId3"/>
              </a:rPr>
              <a:t>alantercihleri</a:t>
            </a:r>
            <a:r>
              <a:rPr lang="tr-TR" dirty="0">
                <a:hlinkClick r:id="rId3"/>
              </a:rPr>
              <a:t>.com/</a:t>
            </a:r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ysegul\Desktop\Ekran görüntüsü 2022-05-22 2153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aysegul\Desktop\Ekran görüntüsü 2022-05-22 2157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107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43</Words>
  <Application>Microsoft Office PowerPoint</Application>
  <PresentationFormat>Ekran Gösterisi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BÜTÜN DETAYLARI İLE  MESLEKİ VE TEKNİK  EĞİTİM</vt:lpstr>
      <vt:lpstr>PowerPoint Sunusu</vt:lpstr>
      <vt:lpstr>PowerPoint Sunusu</vt:lpstr>
      <vt:lpstr>ALAN VE DAL SEÇİMİ İÇİN  İNTERNET LİNKİ</vt:lpstr>
      <vt:lpstr>PowerPoint Sunusu</vt:lpstr>
      <vt:lpstr>SPOR VE GÜZEL SANATLAR OKULLARI HAKKINDA BİLGİ İÇİN İNTERNET LİNKİ</vt:lpstr>
      <vt:lpstr>https://meslegimhayatim.meb.gov.tr/   http://www.alantercihleri.com/ 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BÜTÜN DETAYLARI İLE  MESLEKİ VE TEKNİK  EĞİTİM</dc:title>
  <dc:creator>aysegul</dc:creator>
  <cp:lastModifiedBy>a.akturkaysegul@gmail.com</cp:lastModifiedBy>
  <cp:revision>8</cp:revision>
  <dcterms:created xsi:type="dcterms:W3CDTF">2022-05-22T12:29:06Z</dcterms:created>
  <dcterms:modified xsi:type="dcterms:W3CDTF">2023-11-02T11:26:25Z</dcterms:modified>
</cp:coreProperties>
</file>