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2" r:id="rId7"/>
    <p:sldId id="260" r:id="rId8"/>
    <p:sldId id="263" r:id="rId9"/>
    <p:sldId id="261" r:id="rId10"/>
    <p:sldId id="265" r:id="rId11"/>
    <p:sldId id="267" r:id="rId12"/>
    <p:sldId id="266" r:id="rId13"/>
    <p:sldId id="264" r:id="rId14"/>
    <p:sldId id="268" r:id="rId15"/>
    <p:sldId id="269" r:id="rId16"/>
    <p:sldId id="270" r:id="rId17"/>
    <p:sldId id="271" r:id="rId18"/>
    <p:sldId id="273" r:id="rId19"/>
    <p:sldId id="274" r:id="rId20"/>
    <p:sldId id="278" r:id="rId21"/>
    <p:sldId id="277" r:id="rId22"/>
    <p:sldId id="279" r:id="rId23"/>
    <p:sldId id="275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8" autoAdjust="0"/>
    <p:restoredTop sz="94718" autoAdjust="0"/>
  </p:normalViewPr>
  <p:slideViewPr>
    <p:cSldViewPr>
      <p:cViewPr varScale="1">
        <p:scale>
          <a:sx n="108" d="100"/>
          <a:sy n="108" d="100"/>
        </p:scale>
        <p:origin x="-13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HMUT YASER MERT\Desktop\rehberlik geliştirme\yanlış anne baba tutum\ANNE BABA TUTUMLARI SLAYT\JPG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MAHMUT YASER MERT\Desktop\rehberlik geliştirme\yanlış anne baba tutum\ANNE BABA TUTUMLARI SLAYT\JPG\slayt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MAHMUT YASER MERT\Desktop\rehberlik geliştirme\yanlış anne baba tutum\ANNE BABA TUTUMLARI SLAYT\JPG\slayt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MAHMUT YASER MERT\Desktop\rehberlik geliştirme\yanlış anne baba tutum\ANNE BABA TUTUMLARI SLAYT\JPG\slayt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MAHMUT YASER MERT\Desktop\rehberlik geliştirme\yanlış anne baba tutum\ANNE BABA TUTUMLARI SLAYT\JPG\slayt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Users\MAHMUT YASER MERT\Desktop\rehberlik geliştirme\yanlış anne baba tutum\ANNE BABA TUTUMLARI SLAYT\JPG\slayt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Users\MAHMUT YASER MERT\Desktop\rehberlik geliştirme\yanlış anne baba tutum\ANNE BABA TUTUMLARI SLAYT\JPG\slayt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C:\Users\MAHMUT YASER MERT\Desktop\rehberlik geliştirme\yanlış anne baba tutum\ANNE BABA TUTUMLARI SLAYT\JPG\slayt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C:\Users\MAHMUT YASER MERT\Desktop\rehberlik geliştirme\yanlış anne baba tutum\ANNE BABA TUTUMLARI SLAYT\JPG\slayt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C:\Users\MAHMUT YASER MERT\Desktop\rehberlik geliştirme\yanlış anne baba tutum\ANNE BABA TUTUMLARI SLAYT\JPG\SLAYT 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C:\Users\MAHMUT YASER MERT\Desktop\rehberlik geliştirme\yanlış anne baba tutum\ANNE BABA TUTUMLARI SLAYT\JPG\SLAYT 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MAHMUT YASER MERT\Desktop\rehberlik geliştirme\yanlış anne baba tutum\ANNE BABA TUTUMLARI SLAYT\JPG\slay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 descr="C:\Users\MAHMUT YASER MERT\Desktop\rehberlik geliştirme\yanlış anne baba tutum\ANNE BABA TUTUMLARI SLAYT\JPG\SLAYT 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 descr="C:\Users\MAHMUT YASER MERT\Desktop\rehberlik geliştirme\yanlış anne baba tutum\ANNE BABA TUTUMLARI SLAYT\JPG\SLAYT 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 descr="C:\Users\MAHMUT YASER MERT\Desktop\rehberlik geliştirme\yanlış anne baba tutum\ANNE BABA TUTUMLARI SLAYT\JPG\SLAYT 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 descr="C:\Users\MAHMUT YASER MERT\Desktop\rehberlik geliştirme\yanlış anne baba tutum\ANNE BABA TUTUMLARI SLAYT\JPG\SLAYT 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MAHMUT YASER MERT\Desktop\rehberlik geliştirme\yanlış anne baba tutum\ANNE BABA TUTUMLARI SLAYT\JPG\slay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MAHMUT YASER MERT\Desktop\rehberlik geliştirme\yanlış anne baba tutum\ANNE BABA TUTUMLARI SLAYT\JPG\slay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MAHMUT YASER MERT\Desktop\rehberlik geliştirme\yanlış anne baba tutum\ANNE BABA TUTUMLARI SLAYT\JPG\slay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MAHMUT YASER MERT\Desktop\rehberlik geliştirme\yanlış anne baba tutum\ANNE BABA TUTUMLARI SLAYT\JPG\slayt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MAHMUT YASER MERT\Desktop\rehberlik geliştirme\yanlış anne baba tutum\ANNE BABA TUTUMLARI SLAYT\JPG\slayt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MAHMUT YASER MERT\Desktop\rehberlik geliştirme\yanlış anne baba tutum\ANNE BABA TUTUMLARI SLAYT\JPG\slayt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MAHMUT YASER MERT\Desktop\rehberlik geliştirme\yanlış anne baba tutum\ANNE BABA TUTUMLARI SLAYT\JPG\slayt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Ekran Gösterisi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MAHMUT YASER MERT</dc:creator>
  <cp:lastModifiedBy>a.akturkaysegul@gmail.com</cp:lastModifiedBy>
  <cp:revision>3</cp:revision>
  <dcterms:created xsi:type="dcterms:W3CDTF">2009-10-19T13:06:22Z</dcterms:created>
  <dcterms:modified xsi:type="dcterms:W3CDTF">2023-11-02T11:27:59Z</dcterms:modified>
</cp:coreProperties>
</file>