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4" r:id="rId3"/>
    <p:sldId id="385" r:id="rId4"/>
    <p:sldId id="419" r:id="rId5"/>
    <p:sldId id="413" r:id="rId6"/>
    <p:sldId id="389" r:id="rId7"/>
    <p:sldId id="392" r:id="rId8"/>
    <p:sldId id="414" r:id="rId9"/>
    <p:sldId id="394" r:id="rId10"/>
    <p:sldId id="395" r:id="rId11"/>
    <p:sldId id="398" r:id="rId12"/>
    <p:sldId id="420" r:id="rId13"/>
    <p:sldId id="421" r:id="rId14"/>
    <p:sldId id="402" r:id="rId15"/>
    <p:sldId id="415" r:id="rId16"/>
    <p:sldId id="416" r:id="rId17"/>
    <p:sldId id="417" r:id="rId18"/>
    <p:sldId id="29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ğuzhan Kürşad Ağralı" initials="OKA" lastIdx="0" clrIdx="0"/>
  <p:cmAuthor id="2" name="Fatih Yardım" initials="FY" lastIdx="18" clrIdx="1">
    <p:extLst>
      <p:ext uri="{19B8F6BF-5375-455C-9EA6-DF929625EA0E}">
        <p15:presenceInfo xmlns:p15="http://schemas.microsoft.com/office/powerpoint/2012/main" userId="S-1-5-21-2388202239-3538787356-3256464325-6680" providerId="AD"/>
      </p:ext>
    </p:extLst>
  </p:cmAuthor>
  <p:cmAuthor id="3" name="Hakan Çetin" initials="HÇ" lastIdx="39" clrIdx="2">
    <p:extLst>
      <p:ext uri="{19B8F6BF-5375-455C-9EA6-DF929625EA0E}">
        <p15:presenceInfo xmlns:p15="http://schemas.microsoft.com/office/powerpoint/2012/main" userId="S-1-5-21-2388202239-3538787356-3256464325-9445" providerId="AD"/>
      </p:ext>
    </p:extLst>
  </p:cmAuthor>
  <p:cmAuthor id="4" name="Feyzanur Koçyiğit" initials="FK" lastIdx="67" clrIdx="3">
    <p:extLst>
      <p:ext uri="{19B8F6BF-5375-455C-9EA6-DF929625EA0E}">
        <p15:presenceInfo xmlns:p15="http://schemas.microsoft.com/office/powerpoint/2012/main" userId="S-1-5-21-2388202239-3538787356-3256464325-11217" providerId="AD"/>
      </p:ext>
    </p:extLst>
  </p:cmAuthor>
  <p:cmAuthor id="5" name="Büşranur Ekinci" initials="BE" lastIdx="53" clrIdx="4">
    <p:extLst>
      <p:ext uri="{19B8F6BF-5375-455C-9EA6-DF929625EA0E}">
        <p15:presenceInfo xmlns:p15="http://schemas.microsoft.com/office/powerpoint/2012/main" userId="S-1-5-21-2388202239-3538787356-3256464325-11764" providerId="AD"/>
      </p:ext>
    </p:extLst>
  </p:cmAuthor>
  <p:cmAuthor id="6" name="Zeynep Korkmaz" initials="ZK" lastIdx="27" clrIdx="5">
    <p:extLst>
      <p:ext uri="{19B8F6BF-5375-455C-9EA6-DF929625EA0E}">
        <p15:presenceInfo xmlns:p15="http://schemas.microsoft.com/office/powerpoint/2012/main" userId="S-1-5-21-2388202239-3538787356-3256464325-11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67"/>
    <a:srgbClr val="ED7D31"/>
    <a:srgbClr val="04051A"/>
    <a:srgbClr val="E61F4F"/>
    <a:srgbClr val="B2B2B2"/>
    <a:srgbClr val="DADADA"/>
    <a:srgbClr val="FAB529"/>
    <a:srgbClr val="11A74F"/>
    <a:srgbClr val="231F2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80563" autoAdjust="0"/>
  </p:normalViewPr>
  <p:slideViewPr>
    <p:cSldViewPr snapToGrid="0">
      <p:cViewPr varScale="1">
        <p:scale>
          <a:sx n="58" d="100"/>
          <a:sy n="58" d="100"/>
        </p:scale>
        <p:origin x="-11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handoutMaster" Target="handoutMasters/handout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05A4C-0F1D-4A83-A357-5BA51791AFD9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F6D2-D853-47EF-A8E8-159E750B428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0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24FF-93FB-4A2D-9506-31283CAAAA4D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681B-2EDC-407F-B97F-862249554AF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fyonluoglu.org/PublicWebFiles/Reports-TR/Akademi/2013-Ergenlerde%20Siber%20Zorbal%C4%B1k%20Siber%20Ma%C4%9Fduriyet%20Aleksitimi%20ve%20%C3%96fke%20%C4%B0fade%20Etme%20.pdf" TargetMode="External" /><Relationship Id="rId3" Type="http://schemas.openxmlformats.org/officeDocument/2006/relationships/hyperlink" Target="https://dergipark.org.tr/tr/download/article-file/807953" TargetMode="External" /><Relationship Id="rId7" Type="http://schemas.openxmlformats.org/officeDocument/2006/relationships/hyperlink" Target="https://www.lse.ac.uk/my-privacy-uk/Assets/Documents/Brief-parents.pdf" TargetMode="External" /><Relationship Id="rId12" Type="http://schemas.openxmlformats.org/officeDocument/2006/relationships/hyperlink" Target="https://cyberforpeople.com/the-10-forms-of-cyberbullying/" TargetMode="External" /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Relationship Id="rId6" Type="http://schemas.openxmlformats.org/officeDocument/2006/relationships/hyperlink" Target="https://www.guvenliweb.org.tr/dokuman-detay/dijital-vatanda&#351;l&#305;k" TargetMode="External" /><Relationship Id="rId11" Type="http://schemas.openxmlformats.org/officeDocument/2006/relationships/hyperlink" Target="https://about.twitter.com/content/dam/about-twitter/company/twitter-for-good/en/teaching-learning-with-twitter-unesco.pdf" TargetMode="External" /><Relationship Id="rId5" Type="http://schemas.openxmlformats.org/officeDocument/2006/relationships/hyperlink" Target="https://groundviews.org/2018/05/11/infographic-how-to-spot-false-news/" TargetMode="External" /><Relationship Id="rId10" Type="http://schemas.openxmlformats.org/officeDocument/2006/relationships/hyperlink" Target="https://www.unicef.org/turkey/siber-zorbal%C4%B1k-nedir-ve-nas%C4%B1l-%C3%B6nlenir" TargetMode="External" /><Relationship Id="rId4" Type="http://schemas.openxmlformats.org/officeDocument/2006/relationships/hyperlink" Target="http://cbseacademic.nic.in/web_material/Manuals/Cyber_Safety_Manual.pdf" TargetMode="External" /><Relationship Id="rId9" Type="http://schemas.openxmlformats.org/officeDocument/2006/relationships/hyperlink" Target="http://www.siberzorba.com/siber-zorbalik/siber-zorbalik-turleri/" TargetMode="Externa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72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07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086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Hem zorbalığın hem de interneti hukuk dışı kullanmanın bazı yasal süreçleri beraberinde getirdiği ifade edilerek, bir sonraki bölüme geçilir. 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614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74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914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19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010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95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Amerikan Psikiyatri Birliği. (2013). Tanı Ölçütleri Başvuru Elkitabı. Boylam Psikiyatri Enstitüsü. s.143-147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Aydın, A. (2015). Dijital Vatandaşlık, Türk Kütüphaneciliği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29/1,142-146, </a:t>
            </a: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https://dergipark.org.tr/tr/download/article-file/807953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Balcı, Ş., Ayhan, B. (2007). Üniversite Öğrencilerinin İnternet Kullanımı ve Doyumları Üzerine Bir Saha Araştırması, Selçuk İletişim Dergisi, cilt:5,sayı:1, s.174-197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BTK, Bilgi Teknolojileri ve İnternetin Bilinçli, Güvenli Kullanımı Kitabı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Handbook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(2020),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http://cbseacademic.nic.in/web_material/Manuals/Cyber_Safety_Manual.pdf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https://groundviews.org/2018/05/11/infographic-how-to-spot-false-news/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endParaRPr lang="tr-T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https://www.guvenliweb.org.tr/dokuman-detay/dijital-vatandaşlık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,(Çevrimiçi), Erişim Tarihi: 30.10.2020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Karaduman, S. (2019). Yeni Medya Okuryazarlığı: Yeni Beceriler/Olanaklar/Riskler, Erciyes İletişim Dergisi, Cilt: 6, Sayı:1, 683-700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Livingstone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Blum-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(2018). Ekran Süresi’ Kavramının Artık Modası Geçmiş Olduğu Sonucuna Varabiliriz, TRT Akademi, cilt:3, sayı:6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Data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Online: A Toolkit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People, </a:t>
            </a:r>
            <a:r>
              <a:rPr lang="tr-TR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https://www.lse.ac.uk/my-privacy-uk/Assets/Documents/Brief-parents.pdf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30.10.2020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Özbay, A. (2013), Ergenlerde Siber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Zorbalık, Siber Mağduriyet,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Aleksitimi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Öfke İfade Etme Biçimleri Arasındaki İlişki, (Yayınlanmamış Yüksek Lisans Tezi), </a:t>
            </a: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https://afyonluoglu.org/PublicWebFiles/Reports-TR/Akademi/2013-Ergenlerde%20Siber%20Zorbal%C4%B1k%20Siber%20Ma%C4%9Fduriyet%20Aleksitimi%20ve%20%C3%96fke%20%C4%B0fade%20Etme%20.pdf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Türleri, </a:t>
            </a: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http://www.siberzorba.com/siber-zorbalik/siber-zorbalik-turleri/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Zorbalık: Nedir ve Nasıl Önlenir?, </a:t>
            </a: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https://www.unicef.org/turkey/siber-zorbal%C4%B1k-nedir-ve-nas%C4%B1l-%C3%B6nlenir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Sürmelioğlu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Y., Seferoğlu, S.S. (2019). Yükseköğretim Öğrencilerinin Dijital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Ayakizi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Farkındalık ve Yaşantılarının İncelenmesi, World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Technolgy:Current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11(1), 48-64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Tanrıkulu, T., Kınay, H., Arıcak, O. T. (2013),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Zorbalığa İlişkin Duyarlılık Ölçeği: Geçerlik ve Güvenirlik Çalışması, </a:t>
            </a: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https://dergipark.org.tr/tr/download/article-file/200357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https://about.twitter.com/content/dam/about-twitter/company/twitter-for-good/en/teaching-learning-with-twitter-unesco.pdf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Forms of </a:t>
            </a:r>
            <a:r>
              <a:rPr lang="tr-T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</a:t>
            </a:r>
            <a:r>
              <a:rPr lang="tr-TR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https://cyberforpeople.com/the-10-forms-of-cyberbullying/</a:t>
            </a:r>
            <a:r>
              <a:rPr lang="tr-T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27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13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24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3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25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80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28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78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70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2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6910E31-D249-1546-8ADD-049D641CE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FF1AEC66-2979-C447-9F24-02CC71CA98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C513BB0-6B18-544B-AAD1-52C46BE04623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pPr algn="r"/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3B4713-4E22-E24B-A722-0BEC57B28D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6820839-C72F-4549-823C-DAAE3BC670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0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E73D54A-3776-BD42-9EC0-67C721809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1264C94-AB0B-A14E-AFD8-A1C8F2195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8066" y="4829"/>
            <a:ext cx="2193459" cy="6865356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17700603-7D13-AF48-BD72-38034B4D6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3C56DBB-6D71-2141-A4EB-7762A280FDEE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pPr algn="r"/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FD7E69C-B1FF-E84B-810E-E24B2A5A3E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Resim 6">
            <a:extLst>
              <a:ext uri="{FF2B5EF4-FFF2-40B4-BE49-F238E27FC236}">
                <a16:creationId xmlns:a16="http://schemas.microsoft.com/office/drawing/2014/main" id="{33676148-0755-0444-8EEA-FFF35708A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3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2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8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7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95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7049-8322-43C8-8B5C-23BF436DE3AE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8944-0FC9-420B-A261-5ABB15C2B3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8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em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emf" /><Relationship Id="rId5" Type="http://schemas.openxmlformats.org/officeDocument/2006/relationships/image" Target="../media/image3.png" /><Relationship Id="rId4" Type="http://schemas.openxmlformats.org/officeDocument/2006/relationships/image" Target="../media/image28.em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e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E806FD0-D2FE-7E4F-90E9-7DE4CB1E132C}"/>
              </a:ext>
            </a:extLst>
          </p:cNvPr>
          <p:cNvSpPr/>
          <p:nvPr/>
        </p:nvSpPr>
        <p:spPr>
          <a:xfrm>
            <a:off x="0" y="5565674"/>
            <a:ext cx="12211664" cy="131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5992205" y="1679954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rgbClr val="ED7D3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rgbClr val="ED7D31"/>
                </a:solidFill>
              </a:rPr>
              <a:t>KULLANIMI ve</a:t>
            </a:r>
            <a:br>
              <a:rPr lang="tr-TR" sz="4800" b="1" dirty="0">
                <a:solidFill>
                  <a:srgbClr val="ED7D31"/>
                </a:solidFill>
              </a:rPr>
            </a:br>
            <a:r>
              <a:rPr lang="tr-TR" sz="4800" b="1" dirty="0">
                <a:solidFill>
                  <a:srgbClr val="ED7D31"/>
                </a:solidFill>
              </a:rPr>
              <a:t>SİBER ZORBALIK</a:t>
            </a:r>
            <a:endParaRPr lang="tr-TR" sz="4800" dirty="0">
              <a:solidFill>
                <a:srgbClr val="ED7D31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415352" y="5676774"/>
            <a:ext cx="1786480" cy="602840"/>
            <a:chOff x="10415352" y="5676774"/>
            <a:chExt cx="1786480" cy="602840"/>
          </a:xfrm>
        </p:grpSpPr>
        <p:sp>
          <p:nvSpPr>
            <p:cNvPr id="1024" name="Rectangle 13"/>
            <p:cNvSpPr>
              <a:spLocks noChangeArrowheads="1"/>
            </p:cNvSpPr>
            <p:nvPr/>
          </p:nvSpPr>
          <p:spPr bwMode="auto">
            <a:xfrm>
              <a:off x="12011025" y="5676774"/>
              <a:ext cx="190807" cy="602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10415352" y="5745534"/>
              <a:ext cx="1576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2400" b="1" dirty="0">
                  <a:solidFill>
                    <a:srgbClr val="231F20"/>
                  </a:solidFill>
                </a:rPr>
                <a:t>ORTAOKUL</a:t>
              </a:r>
            </a:p>
          </p:txBody>
        </p:sp>
      </p:grpSp>
      <p:pic>
        <p:nvPicPr>
          <p:cNvPr id="17" name="Resim 16">
            <a:extLst>
              <a:ext uri="{FF2B5EF4-FFF2-40B4-BE49-F238E27FC236}">
                <a16:creationId xmlns:a16="http://schemas.microsoft.com/office/drawing/2014/main" id="{64F7202F-5EE3-5D49-A961-5DAACE7F6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00" y="5744184"/>
            <a:ext cx="4860636" cy="819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2E311-FCD5-DD41-8B50-AFFD3A841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77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Uğramanın Kişiye Etkileri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10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CA859-DE38-E844-B82C-20889413C6EE}"/>
              </a:ext>
            </a:extLst>
          </p:cNvPr>
          <p:cNvGrpSpPr/>
          <p:nvPr/>
        </p:nvGrpSpPr>
        <p:grpSpPr>
          <a:xfrm>
            <a:off x="7682509" y="1978909"/>
            <a:ext cx="3137891" cy="3137891"/>
            <a:chOff x="7682509" y="1978909"/>
            <a:chExt cx="3137891" cy="31378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5BCDCD-2D4C-7943-964D-6E22C0FCFACB}"/>
                </a:ext>
              </a:extLst>
            </p:cNvPr>
            <p:cNvGrpSpPr/>
            <p:nvPr/>
          </p:nvGrpSpPr>
          <p:grpSpPr>
            <a:xfrm>
              <a:off x="7682509" y="1978909"/>
              <a:ext cx="3137891" cy="3137891"/>
              <a:chOff x="7682509" y="1978909"/>
              <a:chExt cx="3137891" cy="3137891"/>
            </a:xfrm>
          </p:grpSpPr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281BAE1F-290D-6645-934E-DC6DAF572580}"/>
                  </a:ext>
                </a:extLst>
              </p:cNvPr>
              <p:cNvSpPr/>
              <p:nvPr/>
            </p:nvSpPr>
            <p:spPr>
              <a:xfrm>
                <a:off x="7682509" y="1978909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7" y="1786"/>
                    </a:lnTo>
                    <a:lnTo>
                      <a:pt x="2441586" y="4007"/>
                    </a:lnTo>
                    <a:lnTo>
                      <a:pt x="2393706" y="7103"/>
                    </a:lnTo>
                    <a:lnTo>
                      <a:pt x="2346065" y="11065"/>
                    </a:lnTo>
                    <a:lnTo>
                      <a:pt x="2298670" y="15887"/>
                    </a:lnTo>
                    <a:lnTo>
                      <a:pt x="2251531" y="21560"/>
                    </a:lnTo>
                    <a:lnTo>
                      <a:pt x="2204653" y="28077"/>
                    </a:lnTo>
                    <a:lnTo>
                      <a:pt x="2158047" y="35429"/>
                    </a:lnTo>
                    <a:lnTo>
                      <a:pt x="2111718" y="43609"/>
                    </a:lnTo>
                    <a:lnTo>
                      <a:pt x="2065675" y="52608"/>
                    </a:lnTo>
                    <a:lnTo>
                      <a:pt x="2019926" y="62420"/>
                    </a:lnTo>
                    <a:lnTo>
                      <a:pt x="1974479" y="73036"/>
                    </a:lnTo>
                    <a:lnTo>
                      <a:pt x="1929341" y="84448"/>
                    </a:lnTo>
                    <a:lnTo>
                      <a:pt x="1884521" y="96648"/>
                    </a:lnTo>
                    <a:lnTo>
                      <a:pt x="1840026" y="109629"/>
                    </a:lnTo>
                    <a:lnTo>
                      <a:pt x="1795864" y="123383"/>
                    </a:lnTo>
                    <a:lnTo>
                      <a:pt x="1752043" y="137901"/>
                    </a:lnTo>
                    <a:lnTo>
                      <a:pt x="1708571" y="153177"/>
                    </a:lnTo>
                    <a:lnTo>
                      <a:pt x="1665456" y="169202"/>
                    </a:lnTo>
                    <a:lnTo>
                      <a:pt x="1622705" y="185968"/>
                    </a:lnTo>
                    <a:lnTo>
                      <a:pt x="1580326" y="203467"/>
                    </a:lnTo>
                    <a:lnTo>
                      <a:pt x="1538328" y="221692"/>
                    </a:lnTo>
                    <a:lnTo>
                      <a:pt x="1496717" y="240635"/>
                    </a:lnTo>
                    <a:lnTo>
                      <a:pt x="1455503" y="260288"/>
                    </a:lnTo>
                    <a:lnTo>
                      <a:pt x="1414692" y="280643"/>
                    </a:lnTo>
                    <a:lnTo>
                      <a:pt x="1374293" y="301692"/>
                    </a:lnTo>
                    <a:lnTo>
                      <a:pt x="1334313" y="323427"/>
                    </a:lnTo>
                    <a:lnTo>
                      <a:pt x="1294761" y="345841"/>
                    </a:lnTo>
                    <a:lnTo>
                      <a:pt x="1255644" y="368925"/>
                    </a:lnTo>
                    <a:lnTo>
                      <a:pt x="1216969" y="392673"/>
                    </a:lnTo>
                    <a:lnTo>
                      <a:pt x="1178746" y="417075"/>
                    </a:lnTo>
                    <a:lnTo>
                      <a:pt x="1140981" y="442124"/>
                    </a:lnTo>
                    <a:lnTo>
                      <a:pt x="1103683" y="467813"/>
                    </a:lnTo>
                    <a:lnTo>
                      <a:pt x="1066860" y="494133"/>
                    </a:lnTo>
                    <a:lnTo>
                      <a:pt x="1030518" y="521076"/>
                    </a:lnTo>
                    <a:lnTo>
                      <a:pt x="994667" y="548635"/>
                    </a:lnTo>
                    <a:lnTo>
                      <a:pt x="959313" y="576802"/>
                    </a:lnTo>
                    <a:lnTo>
                      <a:pt x="924466" y="605569"/>
                    </a:lnTo>
                    <a:lnTo>
                      <a:pt x="890132" y="634928"/>
                    </a:lnTo>
                    <a:lnTo>
                      <a:pt x="856319" y="664871"/>
                    </a:lnTo>
                    <a:lnTo>
                      <a:pt x="823036" y="695391"/>
                    </a:lnTo>
                    <a:lnTo>
                      <a:pt x="790290" y="726479"/>
                    </a:lnTo>
                    <a:lnTo>
                      <a:pt x="758089" y="758128"/>
                    </a:lnTo>
                    <a:lnTo>
                      <a:pt x="726441" y="790330"/>
                    </a:lnTo>
                    <a:lnTo>
                      <a:pt x="695354" y="823077"/>
                    </a:lnTo>
                    <a:lnTo>
                      <a:pt x="664835" y="856361"/>
                    </a:lnTo>
                    <a:lnTo>
                      <a:pt x="634893" y="890174"/>
                    </a:lnTo>
                    <a:lnTo>
                      <a:pt x="605535" y="924509"/>
                    </a:lnTo>
                    <a:lnTo>
                      <a:pt x="576769" y="959357"/>
                    </a:lnTo>
                    <a:lnTo>
                      <a:pt x="548603" y="994711"/>
                    </a:lnTo>
                    <a:lnTo>
                      <a:pt x="521045" y="1030563"/>
                    </a:lnTo>
                    <a:lnTo>
                      <a:pt x="494103" y="1066905"/>
                    </a:lnTo>
                    <a:lnTo>
                      <a:pt x="467784" y="1103729"/>
                    </a:lnTo>
                    <a:lnTo>
                      <a:pt x="442097" y="1141027"/>
                    </a:lnTo>
                    <a:lnTo>
                      <a:pt x="417049" y="1178792"/>
                    </a:lnTo>
                    <a:lnTo>
                      <a:pt x="392648" y="1217016"/>
                    </a:lnTo>
                    <a:lnTo>
                      <a:pt x="368901" y="1255690"/>
                    </a:lnTo>
                    <a:lnTo>
                      <a:pt x="345818" y="1294807"/>
                    </a:lnTo>
                    <a:lnTo>
                      <a:pt x="323405" y="1334360"/>
                    </a:lnTo>
                    <a:lnTo>
                      <a:pt x="301671" y="1374339"/>
                    </a:lnTo>
                    <a:lnTo>
                      <a:pt x="280623" y="1414738"/>
                    </a:lnTo>
                    <a:lnTo>
                      <a:pt x="260270" y="1455549"/>
                    </a:lnTo>
                    <a:lnTo>
                      <a:pt x="240618" y="1496763"/>
                    </a:lnTo>
                    <a:lnTo>
                      <a:pt x="221676" y="1538372"/>
                    </a:lnTo>
                    <a:lnTo>
                      <a:pt x="203452" y="1580370"/>
                    </a:lnTo>
                    <a:lnTo>
                      <a:pt x="185954" y="1622748"/>
                    </a:lnTo>
                    <a:lnTo>
                      <a:pt x="169189" y="1665498"/>
                    </a:lnTo>
                    <a:lnTo>
                      <a:pt x="153165" y="1708613"/>
                    </a:lnTo>
                    <a:lnTo>
                      <a:pt x="137891" y="1752084"/>
                    </a:lnTo>
                    <a:lnTo>
                      <a:pt x="123373" y="1795904"/>
                    </a:lnTo>
                    <a:lnTo>
                      <a:pt x="109620" y="1840064"/>
                    </a:lnTo>
                    <a:lnTo>
                      <a:pt x="96640" y="1884558"/>
                    </a:lnTo>
                    <a:lnTo>
                      <a:pt x="84441" y="1929377"/>
                    </a:lnTo>
                    <a:lnTo>
                      <a:pt x="73030" y="1974513"/>
                    </a:lnTo>
                    <a:lnTo>
                      <a:pt x="62415" y="2019958"/>
                    </a:lnTo>
                    <a:lnTo>
                      <a:pt x="52604" y="2065705"/>
                    </a:lnTo>
                    <a:lnTo>
                      <a:pt x="43605" y="2111746"/>
                    </a:lnTo>
                    <a:lnTo>
                      <a:pt x="35426" y="2158072"/>
                    </a:lnTo>
                    <a:lnTo>
                      <a:pt x="28075" y="2204677"/>
                    </a:lnTo>
                    <a:lnTo>
                      <a:pt x="21559" y="2251552"/>
                    </a:lnTo>
                    <a:lnTo>
                      <a:pt x="15886" y="2298689"/>
                    </a:lnTo>
                    <a:lnTo>
                      <a:pt x="11064" y="2346081"/>
                    </a:lnTo>
                    <a:lnTo>
                      <a:pt x="7102" y="2393719"/>
                    </a:lnTo>
                    <a:lnTo>
                      <a:pt x="4006" y="2441596"/>
                    </a:lnTo>
                    <a:lnTo>
                      <a:pt x="1786" y="2489703"/>
                    </a:lnTo>
                    <a:lnTo>
                      <a:pt x="447" y="2538034"/>
                    </a:lnTo>
                    <a:lnTo>
                      <a:pt x="0" y="2586580"/>
                    </a:lnTo>
                    <a:lnTo>
                      <a:pt x="447" y="2635210"/>
                    </a:lnTo>
                    <a:lnTo>
                      <a:pt x="1786" y="2683621"/>
                    </a:lnTo>
                    <a:lnTo>
                      <a:pt x="4006" y="2731807"/>
                    </a:lnTo>
                    <a:lnTo>
                      <a:pt x="7102" y="2779759"/>
                    </a:lnTo>
                    <a:lnTo>
                      <a:pt x="11064" y="2827469"/>
                    </a:lnTo>
                    <a:lnTo>
                      <a:pt x="15886" y="2874930"/>
                    </a:lnTo>
                    <a:lnTo>
                      <a:pt x="21559" y="2922134"/>
                    </a:lnTo>
                    <a:lnTo>
                      <a:pt x="28075" y="2969073"/>
                    </a:lnTo>
                    <a:lnTo>
                      <a:pt x="35426" y="3015740"/>
                    </a:lnTo>
                    <a:lnTo>
                      <a:pt x="43605" y="3062125"/>
                    </a:lnTo>
                    <a:lnTo>
                      <a:pt x="52604" y="3108223"/>
                    </a:lnTo>
                    <a:lnTo>
                      <a:pt x="62415" y="3154024"/>
                    </a:lnTo>
                    <a:lnTo>
                      <a:pt x="73030" y="3199521"/>
                    </a:lnTo>
                    <a:lnTo>
                      <a:pt x="84441" y="3244706"/>
                    </a:lnTo>
                    <a:lnTo>
                      <a:pt x="96640" y="3289572"/>
                    </a:lnTo>
                    <a:lnTo>
                      <a:pt x="109620" y="3334111"/>
                    </a:lnTo>
                    <a:lnTo>
                      <a:pt x="123373" y="3378314"/>
                    </a:lnTo>
                    <a:lnTo>
                      <a:pt x="137891" y="3422174"/>
                    </a:lnTo>
                    <a:lnTo>
                      <a:pt x="153165" y="3465683"/>
                    </a:lnTo>
                    <a:lnTo>
                      <a:pt x="169189" y="3508834"/>
                    </a:lnTo>
                    <a:lnTo>
                      <a:pt x="185954" y="3551618"/>
                    </a:lnTo>
                    <a:lnTo>
                      <a:pt x="203452" y="3594028"/>
                    </a:lnTo>
                    <a:lnTo>
                      <a:pt x="221676" y="3636057"/>
                    </a:lnTo>
                    <a:lnTo>
                      <a:pt x="240618" y="3677695"/>
                    </a:lnTo>
                    <a:lnTo>
                      <a:pt x="260270" y="3718935"/>
                    </a:lnTo>
                    <a:lnTo>
                      <a:pt x="280623" y="3759770"/>
                    </a:lnTo>
                    <a:lnTo>
                      <a:pt x="301671" y="3800192"/>
                    </a:lnTo>
                    <a:lnTo>
                      <a:pt x="323405" y="3840193"/>
                    </a:lnTo>
                    <a:lnTo>
                      <a:pt x="345818" y="3879764"/>
                    </a:lnTo>
                    <a:lnTo>
                      <a:pt x="368901" y="3918899"/>
                    </a:lnTo>
                    <a:lnTo>
                      <a:pt x="392648" y="3957590"/>
                    </a:lnTo>
                    <a:lnTo>
                      <a:pt x="417049" y="3995828"/>
                    </a:lnTo>
                    <a:lnTo>
                      <a:pt x="442097" y="4033606"/>
                    </a:lnTo>
                    <a:lnTo>
                      <a:pt x="467784" y="4070916"/>
                    </a:lnTo>
                    <a:lnTo>
                      <a:pt x="494103" y="4107751"/>
                    </a:lnTo>
                    <a:lnTo>
                      <a:pt x="521045" y="4144102"/>
                    </a:lnTo>
                    <a:lnTo>
                      <a:pt x="548603" y="4179961"/>
                    </a:lnTo>
                    <a:lnTo>
                      <a:pt x="576769" y="4215322"/>
                    </a:lnTo>
                    <a:lnTo>
                      <a:pt x="605535" y="4250175"/>
                    </a:lnTo>
                    <a:lnTo>
                      <a:pt x="634893" y="4284514"/>
                    </a:lnTo>
                    <a:lnTo>
                      <a:pt x="664835" y="4318330"/>
                    </a:lnTo>
                    <a:lnTo>
                      <a:pt x="695354" y="4351615"/>
                    </a:lnTo>
                    <a:lnTo>
                      <a:pt x="726441" y="4384363"/>
                    </a:lnTo>
                    <a:lnTo>
                      <a:pt x="758089" y="4416564"/>
                    </a:lnTo>
                    <a:lnTo>
                      <a:pt x="790290" y="4448212"/>
                    </a:lnTo>
                    <a:lnTo>
                      <a:pt x="823036" y="4479298"/>
                    </a:lnTo>
                    <a:lnTo>
                      <a:pt x="856319" y="4509814"/>
                    </a:lnTo>
                    <a:lnTo>
                      <a:pt x="890132" y="4539753"/>
                    </a:lnTo>
                    <a:lnTo>
                      <a:pt x="924466" y="4569108"/>
                    </a:lnTo>
                    <a:lnTo>
                      <a:pt x="959313" y="4597869"/>
                    </a:lnTo>
                    <a:lnTo>
                      <a:pt x="994667" y="4626030"/>
                    </a:lnTo>
                    <a:lnTo>
                      <a:pt x="1030518" y="4653582"/>
                    </a:lnTo>
                    <a:lnTo>
                      <a:pt x="1066860" y="4680518"/>
                    </a:lnTo>
                    <a:lnTo>
                      <a:pt x="1103683" y="4706830"/>
                    </a:lnTo>
                    <a:lnTo>
                      <a:pt x="1140981" y="4732510"/>
                    </a:lnTo>
                    <a:lnTo>
                      <a:pt x="1178746" y="4757550"/>
                    </a:lnTo>
                    <a:lnTo>
                      <a:pt x="1216969" y="4781943"/>
                    </a:lnTo>
                    <a:lnTo>
                      <a:pt x="1255644" y="4805680"/>
                    </a:lnTo>
                    <a:lnTo>
                      <a:pt x="1294761" y="4828754"/>
                    </a:lnTo>
                    <a:lnTo>
                      <a:pt x="1334313" y="4851158"/>
                    </a:lnTo>
                    <a:lnTo>
                      <a:pt x="1374293" y="4872882"/>
                    </a:lnTo>
                    <a:lnTo>
                      <a:pt x="1414692" y="4893921"/>
                    </a:lnTo>
                    <a:lnTo>
                      <a:pt x="1455503" y="4914264"/>
                    </a:lnTo>
                    <a:lnTo>
                      <a:pt x="1496717" y="4933906"/>
                    </a:lnTo>
                    <a:lnTo>
                      <a:pt x="1538328" y="4952838"/>
                    </a:lnTo>
                    <a:lnTo>
                      <a:pt x="1580326" y="4971051"/>
                    </a:lnTo>
                    <a:lnTo>
                      <a:pt x="1622705" y="4988540"/>
                    </a:lnTo>
                    <a:lnTo>
                      <a:pt x="1665456" y="5005294"/>
                    </a:lnTo>
                    <a:lnTo>
                      <a:pt x="1708571" y="5021308"/>
                    </a:lnTo>
                    <a:lnTo>
                      <a:pt x="1752043" y="5036573"/>
                    </a:lnTo>
                    <a:lnTo>
                      <a:pt x="1795864" y="5051081"/>
                    </a:lnTo>
                    <a:lnTo>
                      <a:pt x="1840026" y="5064824"/>
                    </a:lnTo>
                    <a:lnTo>
                      <a:pt x="1884521" y="5077795"/>
                    </a:lnTo>
                    <a:lnTo>
                      <a:pt x="1929341" y="5089985"/>
                    </a:lnTo>
                    <a:lnTo>
                      <a:pt x="1974479" y="5101388"/>
                    </a:lnTo>
                    <a:lnTo>
                      <a:pt x="2019926" y="5111994"/>
                    </a:lnTo>
                    <a:lnTo>
                      <a:pt x="2065675" y="5121797"/>
                    </a:lnTo>
                    <a:lnTo>
                      <a:pt x="2111718" y="5130789"/>
                    </a:lnTo>
                    <a:lnTo>
                      <a:pt x="2158047" y="5138961"/>
                    </a:lnTo>
                    <a:lnTo>
                      <a:pt x="2204653" y="5146306"/>
                    </a:lnTo>
                    <a:lnTo>
                      <a:pt x="2251531" y="5152816"/>
                    </a:lnTo>
                    <a:lnTo>
                      <a:pt x="2298670" y="5158484"/>
                    </a:lnTo>
                    <a:lnTo>
                      <a:pt x="2346065" y="5163301"/>
                    </a:lnTo>
                    <a:lnTo>
                      <a:pt x="2393706" y="5167259"/>
                    </a:lnTo>
                    <a:lnTo>
                      <a:pt x="2441586" y="5170352"/>
                    </a:lnTo>
                    <a:lnTo>
                      <a:pt x="2489697" y="5172571"/>
                    </a:lnTo>
                    <a:lnTo>
                      <a:pt x="2538031" y="5173908"/>
                    </a:lnTo>
                    <a:lnTo>
                      <a:pt x="2586580" y="5174355"/>
                    </a:lnTo>
                    <a:lnTo>
                      <a:pt x="2634661" y="5173918"/>
                    </a:lnTo>
                    <a:lnTo>
                      <a:pt x="2682529" y="5172610"/>
                    </a:lnTo>
                    <a:lnTo>
                      <a:pt x="2730177" y="5170441"/>
                    </a:lnTo>
                    <a:lnTo>
                      <a:pt x="2777596" y="5167417"/>
                    </a:lnTo>
                    <a:lnTo>
                      <a:pt x="2824780" y="5163546"/>
                    </a:lnTo>
                    <a:lnTo>
                      <a:pt x="2871720" y="5158835"/>
                    </a:lnTo>
                    <a:lnTo>
                      <a:pt x="2918410" y="5153293"/>
                    </a:lnTo>
                    <a:lnTo>
                      <a:pt x="2964842" y="5146925"/>
                    </a:lnTo>
                    <a:lnTo>
                      <a:pt x="3011007" y="5139741"/>
                    </a:lnTo>
                    <a:lnTo>
                      <a:pt x="3056900" y="5131748"/>
                    </a:lnTo>
                    <a:lnTo>
                      <a:pt x="3102511" y="5122953"/>
                    </a:lnTo>
                    <a:lnTo>
                      <a:pt x="3147834" y="5113363"/>
                    </a:lnTo>
                    <a:lnTo>
                      <a:pt x="3192861" y="5102987"/>
                    </a:lnTo>
                    <a:lnTo>
                      <a:pt x="3237584" y="5091831"/>
                    </a:lnTo>
                    <a:lnTo>
                      <a:pt x="3281997" y="5079904"/>
                    </a:lnTo>
                    <a:lnTo>
                      <a:pt x="3326090" y="5067213"/>
                    </a:lnTo>
                    <a:lnTo>
                      <a:pt x="3369857" y="5053765"/>
                    </a:lnTo>
                    <a:lnTo>
                      <a:pt x="3413291" y="5039568"/>
                    </a:lnTo>
                    <a:lnTo>
                      <a:pt x="3456383" y="5024630"/>
                    </a:lnTo>
                    <a:lnTo>
                      <a:pt x="3499127" y="5008958"/>
                    </a:lnTo>
                    <a:lnTo>
                      <a:pt x="3541513" y="4992559"/>
                    </a:lnTo>
                    <a:lnTo>
                      <a:pt x="3583536" y="4975442"/>
                    </a:lnTo>
                    <a:lnTo>
                      <a:pt x="3625188" y="4957614"/>
                    </a:lnTo>
                    <a:lnTo>
                      <a:pt x="3666460" y="4939081"/>
                    </a:lnTo>
                    <a:lnTo>
                      <a:pt x="3707346" y="4919853"/>
                    </a:lnTo>
                    <a:lnTo>
                      <a:pt x="3747837" y="4899936"/>
                    </a:lnTo>
                    <a:lnTo>
                      <a:pt x="3787927" y="4879338"/>
                    </a:lnTo>
                    <a:lnTo>
                      <a:pt x="3827608" y="4858066"/>
                    </a:lnTo>
                    <a:lnTo>
                      <a:pt x="3866871" y="4836128"/>
                    </a:lnTo>
                    <a:lnTo>
                      <a:pt x="3905711" y="4813532"/>
                    </a:lnTo>
                    <a:lnTo>
                      <a:pt x="3944118" y="4790286"/>
                    </a:lnTo>
                    <a:lnTo>
                      <a:pt x="3982086" y="4766395"/>
                    </a:lnTo>
                    <a:lnTo>
                      <a:pt x="4019607" y="4741869"/>
                    </a:lnTo>
                    <a:lnTo>
                      <a:pt x="4056673" y="4716715"/>
                    </a:lnTo>
                    <a:lnTo>
                      <a:pt x="4093277" y="4690940"/>
                    </a:lnTo>
                    <a:lnTo>
                      <a:pt x="4129412" y="4664552"/>
                    </a:lnTo>
                    <a:lnTo>
                      <a:pt x="4165069" y="4637558"/>
                    </a:lnTo>
                    <a:lnTo>
                      <a:pt x="4200241" y="4609967"/>
                    </a:lnTo>
                    <a:lnTo>
                      <a:pt x="4234922" y="4581784"/>
                    </a:lnTo>
                    <a:lnTo>
                      <a:pt x="4269102" y="4553019"/>
                    </a:lnTo>
                    <a:lnTo>
                      <a:pt x="4302775" y="4523678"/>
                    </a:lnTo>
                    <a:lnTo>
                      <a:pt x="4335933" y="4493770"/>
                    </a:lnTo>
                    <a:lnTo>
                      <a:pt x="4368568" y="4463301"/>
                    </a:lnTo>
                    <a:lnTo>
                      <a:pt x="4400673" y="4432280"/>
                    </a:lnTo>
                    <a:lnTo>
                      <a:pt x="4432241" y="4400713"/>
                    </a:lnTo>
                    <a:lnTo>
                      <a:pt x="4463263" y="4368608"/>
                    </a:lnTo>
                    <a:lnTo>
                      <a:pt x="4493733" y="4335974"/>
                    </a:lnTo>
                    <a:lnTo>
                      <a:pt x="4523643" y="4302817"/>
                    </a:lnTo>
                    <a:lnTo>
                      <a:pt x="4552984" y="4269145"/>
                    </a:lnTo>
                    <a:lnTo>
                      <a:pt x="4581750" y="4234965"/>
                    </a:lnTo>
                    <a:lnTo>
                      <a:pt x="4609934" y="4200285"/>
                    </a:lnTo>
                    <a:lnTo>
                      <a:pt x="4637527" y="4165114"/>
                    </a:lnTo>
                    <a:lnTo>
                      <a:pt x="4664521" y="4129457"/>
                    </a:lnTo>
                    <a:lnTo>
                      <a:pt x="4690911" y="4093323"/>
                    </a:lnTo>
                    <a:lnTo>
                      <a:pt x="4716687" y="4056719"/>
                    </a:lnTo>
                    <a:lnTo>
                      <a:pt x="4741842" y="4019653"/>
                    </a:lnTo>
                    <a:lnTo>
                      <a:pt x="4766369" y="3982132"/>
                    </a:lnTo>
                    <a:lnTo>
                      <a:pt x="4790261" y="3944164"/>
                    </a:lnTo>
                    <a:lnTo>
                      <a:pt x="4813509" y="3905757"/>
                    </a:lnTo>
                    <a:lnTo>
                      <a:pt x="4836106" y="3866918"/>
                    </a:lnTo>
                    <a:lnTo>
                      <a:pt x="4858045" y="3827654"/>
                    </a:lnTo>
                    <a:lnTo>
                      <a:pt x="4879318" y="3787973"/>
                    </a:lnTo>
                    <a:lnTo>
                      <a:pt x="4899917" y="3747883"/>
                    </a:lnTo>
                    <a:lnTo>
                      <a:pt x="4919835" y="3707391"/>
                    </a:lnTo>
                    <a:lnTo>
                      <a:pt x="4939065" y="3666505"/>
                    </a:lnTo>
                    <a:lnTo>
                      <a:pt x="4957598" y="3625232"/>
                    </a:lnTo>
                    <a:lnTo>
                      <a:pt x="4975428" y="3583580"/>
                    </a:lnTo>
                    <a:lnTo>
                      <a:pt x="4992546" y="3541557"/>
                    </a:lnTo>
                    <a:lnTo>
                      <a:pt x="5008946" y="3499169"/>
                    </a:lnTo>
                    <a:lnTo>
                      <a:pt x="5024619" y="3456425"/>
                    </a:lnTo>
                    <a:lnTo>
                      <a:pt x="5039558" y="3413331"/>
                    </a:lnTo>
                    <a:lnTo>
                      <a:pt x="5053756" y="3369897"/>
                    </a:lnTo>
                    <a:lnTo>
                      <a:pt x="5067204" y="3326128"/>
                    </a:lnTo>
                    <a:lnTo>
                      <a:pt x="5079897" y="3282033"/>
                    </a:lnTo>
                    <a:lnTo>
                      <a:pt x="5091825" y="3237619"/>
                    </a:lnTo>
                    <a:lnTo>
                      <a:pt x="5102981" y="3192895"/>
                    </a:lnTo>
                    <a:lnTo>
                      <a:pt x="5113358" y="3147866"/>
                    </a:lnTo>
                    <a:lnTo>
                      <a:pt x="5122948" y="3102541"/>
                    </a:lnTo>
                    <a:lnTo>
                      <a:pt x="5131744" y="3056928"/>
                    </a:lnTo>
                    <a:lnTo>
                      <a:pt x="5139738" y="3011033"/>
                    </a:lnTo>
                    <a:lnTo>
                      <a:pt x="5146923" y="2964865"/>
                    </a:lnTo>
                    <a:lnTo>
                      <a:pt x="5153291" y="2918431"/>
                    </a:lnTo>
                    <a:lnTo>
                      <a:pt x="5158834" y="2871739"/>
                    </a:lnTo>
                    <a:lnTo>
                      <a:pt x="5163545" y="2824796"/>
                    </a:lnTo>
                    <a:lnTo>
                      <a:pt x="5167417" y="2777609"/>
                    </a:lnTo>
                    <a:lnTo>
                      <a:pt x="5170441" y="2730187"/>
                    </a:lnTo>
                    <a:lnTo>
                      <a:pt x="5172610" y="2682536"/>
                    </a:lnTo>
                    <a:lnTo>
                      <a:pt x="5173918" y="2634665"/>
                    </a:lnTo>
                    <a:lnTo>
                      <a:pt x="5174355" y="2586580"/>
                    </a:lnTo>
                    <a:lnTo>
                      <a:pt x="5173908" y="2538034"/>
                    </a:lnTo>
                    <a:lnTo>
                      <a:pt x="5172571" y="2489703"/>
                    </a:lnTo>
                    <a:lnTo>
                      <a:pt x="5170352" y="2441596"/>
                    </a:lnTo>
                    <a:lnTo>
                      <a:pt x="5167259" y="2393719"/>
                    </a:lnTo>
                    <a:lnTo>
                      <a:pt x="5163300" y="2346081"/>
                    </a:lnTo>
                    <a:lnTo>
                      <a:pt x="5158482" y="2298689"/>
                    </a:lnTo>
                    <a:lnTo>
                      <a:pt x="5152814" y="2251552"/>
                    </a:lnTo>
                    <a:lnTo>
                      <a:pt x="5146304" y="2204677"/>
                    </a:lnTo>
                    <a:lnTo>
                      <a:pt x="5138958" y="2158072"/>
                    </a:lnTo>
                    <a:lnTo>
                      <a:pt x="5130785" y="2111746"/>
                    </a:lnTo>
                    <a:lnTo>
                      <a:pt x="5121793" y="2065705"/>
                    </a:lnTo>
                    <a:lnTo>
                      <a:pt x="5111989" y="2019958"/>
                    </a:lnTo>
                    <a:lnTo>
                      <a:pt x="5101382" y="1974513"/>
                    </a:lnTo>
                    <a:lnTo>
                      <a:pt x="5089978" y="1929377"/>
                    </a:lnTo>
                    <a:lnTo>
                      <a:pt x="5077787" y="1884558"/>
                    </a:lnTo>
                    <a:lnTo>
                      <a:pt x="5064815" y="1840064"/>
                    </a:lnTo>
                    <a:lnTo>
                      <a:pt x="5051071" y="1795904"/>
                    </a:lnTo>
                    <a:lnTo>
                      <a:pt x="5036562" y="1752084"/>
                    </a:lnTo>
                    <a:lnTo>
                      <a:pt x="5021297" y="1708613"/>
                    </a:lnTo>
                    <a:lnTo>
                      <a:pt x="5005282" y="1665498"/>
                    </a:lnTo>
                    <a:lnTo>
                      <a:pt x="4988526" y="1622748"/>
                    </a:lnTo>
                    <a:lnTo>
                      <a:pt x="4971037" y="1580370"/>
                    </a:lnTo>
                    <a:lnTo>
                      <a:pt x="4952822" y="1538372"/>
                    </a:lnTo>
                    <a:lnTo>
                      <a:pt x="4933889" y="1496763"/>
                    </a:lnTo>
                    <a:lnTo>
                      <a:pt x="4914246" y="1455549"/>
                    </a:lnTo>
                    <a:lnTo>
                      <a:pt x="4893901" y="1414738"/>
                    </a:lnTo>
                    <a:lnTo>
                      <a:pt x="4872862" y="1374339"/>
                    </a:lnTo>
                    <a:lnTo>
                      <a:pt x="4851136" y="1334360"/>
                    </a:lnTo>
                    <a:lnTo>
                      <a:pt x="4828732" y="1294807"/>
                    </a:lnTo>
                    <a:lnTo>
                      <a:pt x="4805656" y="1255690"/>
                    </a:lnTo>
                    <a:lnTo>
                      <a:pt x="4781917" y="1217016"/>
                    </a:lnTo>
                    <a:lnTo>
                      <a:pt x="4757523" y="1178792"/>
                    </a:lnTo>
                    <a:lnTo>
                      <a:pt x="4732482" y="1141027"/>
                    </a:lnTo>
                    <a:lnTo>
                      <a:pt x="4706801" y="1103729"/>
                    </a:lnTo>
                    <a:lnTo>
                      <a:pt x="4680488" y="1066905"/>
                    </a:lnTo>
                    <a:lnTo>
                      <a:pt x="4653551" y="1030563"/>
                    </a:lnTo>
                    <a:lnTo>
                      <a:pt x="4625997" y="994711"/>
                    </a:lnTo>
                    <a:lnTo>
                      <a:pt x="4597836" y="959357"/>
                    </a:lnTo>
                    <a:lnTo>
                      <a:pt x="4569073" y="924509"/>
                    </a:lnTo>
                    <a:lnTo>
                      <a:pt x="4539718" y="890174"/>
                    </a:lnTo>
                    <a:lnTo>
                      <a:pt x="4509778" y="856361"/>
                    </a:lnTo>
                    <a:lnTo>
                      <a:pt x="4479260" y="823077"/>
                    </a:lnTo>
                    <a:lnTo>
                      <a:pt x="4448173" y="790330"/>
                    </a:lnTo>
                    <a:lnTo>
                      <a:pt x="4416525" y="758128"/>
                    </a:lnTo>
                    <a:lnTo>
                      <a:pt x="4384322" y="726479"/>
                    </a:lnTo>
                    <a:lnTo>
                      <a:pt x="4351574" y="695391"/>
                    </a:lnTo>
                    <a:lnTo>
                      <a:pt x="4318288" y="664871"/>
                    </a:lnTo>
                    <a:lnTo>
                      <a:pt x="4284471" y="634928"/>
                    </a:lnTo>
                    <a:lnTo>
                      <a:pt x="4250132" y="605569"/>
                    </a:lnTo>
                    <a:lnTo>
                      <a:pt x="4215278" y="576802"/>
                    </a:lnTo>
                    <a:lnTo>
                      <a:pt x="4179917" y="548635"/>
                    </a:lnTo>
                    <a:lnTo>
                      <a:pt x="4144057" y="521076"/>
                    </a:lnTo>
                    <a:lnTo>
                      <a:pt x="4107706" y="494133"/>
                    </a:lnTo>
                    <a:lnTo>
                      <a:pt x="4070871" y="467813"/>
                    </a:lnTo>
                    <a:lnTo>
                      <a:pt x="4033560" y="442124"/>
                    </a:lnTo>
                    <a:lnTo>
                      <a:pt x="3995782" y="417075"/>
                    </a:lnTo>
                    <a:lnTo>
                      <a:pt x="3957544" y="392673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2"/>
                    </a:lnTo>
                    <a:lnTo>
                      <a:pt x="3759724" y="280643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8"/>
                    </a:lnTo>
                    <a:lnTo>
                      <a:pt x="3508791" y="169202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F55E4CF1-6E87-3E4C-BB61-D9272D0C0BB3}"/>
                  </a:ext>
                </a:extLst>
              </p:cNvPr>
              <p:cNvSpPr txBox="1"/>
              <p:nvPr/>
            </p:nvSpPr>
            <p:spPr>
              <a:xfrm>
                <a:off x="8484564" y="3225604"/>
                <a:ext cx="1534482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FİZİKSEL</a:t>
                </a:r>
                <a:r>
                  <a:rPr sz="1668" b="1" spc="-27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FB6843A2-EA14-5A40-9F7A-F068C6DA3EAE}"/>
                  </a:ext>
                </a:extLst>
              </p:cNvPr>
              <p:cNvSpPr txBox="1"/>
              <p:nvPr/>
            </p:nvSpPr>
            <p:spPr>
              <a:xfrm>
                <a:off x="8787120" y="3579293"/>
                <a:ext cx="962276" cy="1112947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 indent="45823" algn="ctr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yorgunluk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uy</a:t>
                </a:r>
                <a:r>
                  <a:rPr sz="1668" spc="-24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usuzluk 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mide ağrısı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baş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ağrısı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07F22117-6B91-434F-AE34-8E105B7352BF}"/>
                  </a:ext>
                </a:extLst>
              </p:cNvPr>
              <p:cNvSpPr/>
              <p:nvPr/>
            </p:nvSpPr>
            <p:spPr>
              <a:xfrm>
                <a:off x="8301214" y="3542550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04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04" y="22627"/>
                    </a:lnTo>
                    <a:lnTo>
                      <a:pt x="3155704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85BE9628-1447-1E44-BBC4-9DB0B540B5A5}"/>
                </a:ext>
              </a:extLst>
            </p:cNvPr>
            <p:cNvSpPr/>
            <p:nvPr/>
          </p:nvSpPr>
          <p:spPr>
            <a:xfrm>
              <a:off x="8884506" y="2434609"/>
              <a:ext cx="680256" cy="68025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30058A-F270-124D-9772-E6225893D5B1}"/>
              </a:ext>
            </a:extLst>
          </p:cNvPr>
          <p:cNvGrpSpPr/>
          <p:nvPr/>
        </p:nvGrpSpPr>
        <p:grpSpPr>
          <a:xfrm>
            <a:off x="1307438" y="2130214"/>
            <a:ext cx="3137891" cy="3137891"/>
            <a:chOff x="1307438" y="2130214"/>
            <a:chExt cx="3137891" cy="31378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122D04-5556-CE47-B507-36B67ADD1D73}"/>
                </a:ext>
              </a:extLst>
            </p:cNvPr>
            <p:cNvGrpSpPr/>
            <p:nvPr/>
          </p:nvGrpSpPr>
          <p:grpSpPr>
            <a:xfrm>
              <a:off x="1307438" y="2130214"/>
              <a:ext cx="3137891" cy="3137891"/>
              <a:chOff x="1307438" y="2130214"/>
              <a:chExt cx="3137891" cy="3137891"/>
            </a:xfrm>
          </p:grpSpPr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10D838E4-E0AD-CF4C-B325-E407EAF81092}"/>
                  </a:ext>
                </a:extLst>
              </p:cNvPr>
              <p:cNvSpPr/>
              <p:nvPr/>
            </p:nvSpPr>
            <p:spPr>
              <a:xfrm>
                <a:off x="1307438" y="2130214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6" y="1786"/>
                    </a:lnTo>
                    <a:lnTo>
                      <a:pt x="2441585" y="4007"/>
                    </a:lnTo>
                    <a:lnTo>
                      <a:pt x="2393704" y="7103"/>
                    </a:lnTo>
                    <a:lnTo>
                      <a:pt x="2346063" y="11065"/>
                    </a:lnTo>
                    <a:lnTo>
                      <a:pt x="2298669" y="15887"/>
                    </a:lnTo>
                    <a:lnTo>
                      <a:pt x="2251529" y="21560"/>
                    </a:lnTo>
                    <a:lnTo>
                      <a:pt x="2204651" y="28077"/>
                    </a:lnTo>
                    <a:lnTo>
                      <a:pt x="2158044" y="35429"/>
                    </a:lnTo>
                    <a:lnTo>
                      <a:pt x="2111715" y="43609"/>
                    </a:lnTo>
                    <a:lnTo>
                      <a:pt x="2065672" y="52608"/>
                    </a:lnTo>
                    <a:lnTo>
                      <a:pt x="2019923" y="62420"/>
                    </a:lnTo>
                    <a:lnTo>
                      <a:pt x="1974476" y="73036"/>
                    </a:lnTo>
                    <a:lnTo>
                      <a:pt x="1929338" y="84448"/>
                    </a:lnTo>
                    <a:lnTo>
                      <a:pt x="1884517" y="96648"/>
                    </a:lnTo>
                    <a:lnTo>
                      <a:pt x="1840022" y="109629"/>
                    </a:lnTo>
                    <a:lnTo>
                      <a:pt x="1795860" y="123383"/>
                    </a:lnTo>
                    <a:lnTo>
                      <a:pt x="1752039" y="137901"/>
                    </a:lnTo>
                    <a:lnTo>
                      <a:pt x="1708567" y="153177"/>
                    </a:lnTo>
                    <a:lnTo>
                      <a:pt x="1665451" y="169201"/>
                    </a:lnTo>
                    <a:lnTo>
                      <a:pt x="1622700" y="185967"/>
                    </a:lnTo>
                    <a:lnTo>
                      <a:pt x="1580322" y="203467"/>
                    </a:lnTo>
                    <a:lnTo>
                      <a:pt x="1538323" y="221692"/>
                    </a:lnTo>
                    <a:lnTo>
                      <a:pt x="1496713" y="240635"/>
                    </a:lnTo>
                    <a:lnTo>
                      <a:pt x="1455498" y="260288"/>
                    </a:lnTo>
                    <a:lnTo>
                      <a:pt x="1414687" y="280642"/>
                    </a:lnTo>
                    <a:lnTo>
                      <a:pt x="1374288" y="301691"/>
                    </a:lnTo>
                    <a:lnTo>
                      <a:pt x="1334309" y="323427"/>
                    </a:lnTo>
                    <a:lnTo>
                      <a:pt x="1294756" y="345841"/>
                    </a:lnTo>
                    <a:lnTo>
                      <a:pt x="1255639" y="368925"/>
                    </a:lnTo>
                    <a:lnTo>
                      <a:pt x="1216965" y="392672"/>
                    </a:lnTo>
                    <a:lnTo>
                      <a:pt x="1178741" y="417074"/>
                    </a:lnTo>
                    <a:lnTo>
                      <a:pt x="1140977" y="442124"/>
                    </a:lnTo>
                    <a:lnTo>
                      <a:pt x="1103679" y="467812"/>
                    </a:lnTo>
                    <a:lnTo>
                      <a:pt x="1066855" y="494132"/>
                    </a:lnTo>
                    <a:lnTo>
                      <a:pt x="1030514" y="521075"/>
                    </a:lnTo>
                    <a:lnTo>
                      <a:pt x="994662" y="548634"/>
                    </a:lnTo>
                    <a:lnTo>
                      <a:pt x="959309" y="576801"/>
                    </a:lnTo>
                    <a:lnTo>
                      <a:pt x="924461" y="605568"/>
                    </a:lnTo>
                    <a:lnTo>
                      <a:pt x="890127" y="634927"/>
                    </a:lnTo>
                    <a:lnTo>
                      <a:pt x="856315" y="664870"/>
                    </a:lnTo>
                    <a:lnTo>
                      <a:pt x="823032" y="695390"/>
                    </a:lnTo>
                    <a:lnTo>
                      <a:pt x="790286" y="726478"/>
                    </a:lnTo>
                    <a:lnTo>
                      <a:pt x="758085" y="758127"/>
                    </a:lnTo>
                    <a:lnTo>
                      <a:pt x="726437" y="790329"/>
                    </a:lnTo>
                    <a:lnTo>
                      <a:pt x="695350" y="823075"/>
                    </a:lnTo>
                    <a:lnTo>
                      <a:pt x="664831" y="856359"/>
                    </a:lnTo>
                    <a:lnTo>
                      <a:pt x="634889" y="890172"/>
                    </a:lnTo>
                    <a:lnTo>
                      <a:pt x="605531" y="924507"/>
                    </a:lnTo>
                    <a:lnTo>
                      <a:pt x="576766" y="959355"/>
                    </a:lnTo>
                    <a:lnTo>
                      <a:pt x="548600" y="994709"/>
                    </a:lnTo>
                    <a:lnTo>
                      <a:pt x="521042" y="1030561"/>
                    </a:lnTo>
                    <a:lnTo>
                      <a:pt x="494100" y="1066903"/>
                    </a:lnTo>
                    <a:lnTo>
                      <a:pt x="467781" y="1103727"/>
                    </a:lnTo>
                    <a:lnTo>
                      <a:pt x="442094" y="1141025"/>
                    </a:lnTo>
                    <a:lnTo>
                      <a:pt x="417046" y="1178790"/>
                    </a:lnTo>
                    <a:lnTo>
                      <a:pt x="392645" y="1217013"/>
                    </a:lnTo>
                    <a:lnTo>
                      <a:pt x="368899" y="1255687"/>
                    </a:lnTo>
                    <a:lnTo>
                      <a:pt x="345816" y="1294804"/>
                    </a:lnTo>
                    <a:lnTo>
                      <a:pt x="323403" y="1334356"/>
                    </a:lnTo>
                    <a:lnTo>
                      <a:pt x="301669" y="1374336"/>
                    </a:lnTo>
                    <a:lnTo>
                      <a:pt x="280621" y="1414734"/>
                    </a:lnTo>
                    <a:lnTo>
                      <a:pt x="260268" y="1455545"/>
                    </a:lnTo>
                    <a:lnTo>
                      <a:pt x="240616" y="1496759"/>
                    </a:lnTo>
                    <a:lnTo>
                      <a:pt x="221675" y="1538368"/>
                    </a:lnTo>
                    <a:lnTo>
                      <a:pt x="203451" y="1580366"/>
                    </a:lnTo>
                    <a:lnTo>
                      <a:pt x="185953" y="1622744"/>
                    </a:lnTo>
                    <a:lnTo>
                      <a:pt x="169188" y="1665493"/>
                    </a:lnTo>
                    <a:lnTo>
                      <a:pt x="153164" y="1708608"/>
                    </a:lnTo>
                    <a:lnTo>
                      <a:pt x="137890" y="1752079"/>
                    </a:lnTo>
                    <a:lnTo>
                      <a:pt x="123372" y="1795898"/>
                    </a:lnTo>
                    <a:lnTo>
                      <a:pt x="109620" y="1840059"/>
                    </a:lnTo>
                    <a:lnTo>
                      <a:pt x="96640" y="1884552"/>
                    </a:lnTo>
                    <a:lnTo>
                      <a:pt x="84440" y="1929370"/>
                    </a:lnTo>
                    <a:lnTo>
                      <a:pt x="73029" y="1974506"/>
                    </a:lnTo>
                    <a:lnTo>
                      <a:pt x="62414" y="2019951"/>
                    </a:lnTo>
                    <a:lnTo>
                      <a:pt x="52604" y="2065698"/>
                    </a:lnTo>
                    <a:lnTo>
                      <a:pt x="43605" y="2111739"/>
                    </a:lnTo>
                    <a:lnTo>
                      <a:pt x="35426" y="2158065"/>
                    </a:lnTo>
                    <a:lnTo>
                      <a:pt x="28074" y="2204669"/>
                    </a:lnTo>
                    <a:lnTo>
                      <a:pt x="21558" y="2251544"/>
                    </a:lnTo>
                    <a:lnTo>
                      <a:pt x="15886" y="2298680"/>
                    </a:lnTo>
                    <a:lnTo>
                      <a:pt x="11064" y="2346072"/>
                    </a:lnTo>
                    <a:lnTo>
                      <a:pt x="7102" y="2393710"/>
                    </a:lnTo>
                    <a:lnTo>
                      <a:pt x="4006" y="2441586"/>
                    </a:lnTo>
                    <a:lnTo>
                      <a:pt x="1786" y="2489694"/>
                    </a:lnTo>
                    <a:lnTo>
                      <a:pt x="447" y="2538024"/>
                    </a:lnTo>
                    <a:lnTo>
                      <a:pt x="0" y="2586570"/>
                    </a:lnTo>
                    <a:lnTo>
                      <a:pt x="447" y="2635200"/>
                    </a:lnTo>
                    <a:lnTo>
                      <a:pt x="1786" y="2683612"/>
                    </a:lnTo>
                    <a:lnTo>
                      <a:pt x="4006" y="2731798"/>
                    </a:lnTo>
                    <a:lnTo>
                      <a:pt x="7102" y="2779750"/>
                    </a:lnTo>
                    <a:lnTo>
                      <a:pt x="11064" y="2827460"/>
                    </a:lnTo>
                    <a:lnTo>
                      <a:pt x="15886" y="2874922"/>
                    </a:lnTo>
                    <a:lnTo>
                      <a:pt x="21558" y="2922126"/>
                    </a:lnTo>
                    <a:lnTo>
                      <a:pt x="28074" y="2969065"/>
                    </a:lnTo>
                    <a:lnTo>
                      <a:pt x="35426" y="3015732"/>
                    </a:lnTo>
                    <a:lnTo>
                      <a:pt x="43605" y="3062118"/>
                    </a:lnTo>
                    <a:lnTo>
                      <a:pt x="52604" y="3108215"/>
                    </a:lnTo>
                    <a:lnTo>
                      <a:pt x="62414" y="3154016"/>
                    </a:lnTo>
                    <a:lnTo>
                      <a:pt x="73029" y="3199514"/>
                    </a:lnTo>
                    <a:lnTo>
                      <a:pt x="84440" y="3244699"/>
                    </a:lnTo>
                    <a:lnTo>
                      <a:pt x="96640" y="3289565"/>
                    </a:lnTo>
                    <a:lnTo>
                      <a:pt x="109620" y="3334104"/>
                    </a:lnTo>
                    <a:lnTo>
                      <a:pt x="123372" y="3378307"/>
                    </a:lnTo>
                    <a:lnTo>
                      <a:pt x="137890" y="3422168"/>
                    </a:lnTo>
                    <a:lnTo>
                      <a:pt x="153164" y="3465677"/>
                    </a:lnTo>
                    <a:lnTo>
                      <a:pt x="169188" y="3508828"/>
                    </a:lnTo>
                    <a:lnTo>
                      <a:pt x="185953" y="3551612"/>
                    </a:lnTo>
                    <a:lnTo>
                      <a:pt x="203451" y="3594022"/>
                    </a:lnTo>
                    <a:lnTo>
                      <a:pt x="221675" y="3636051"/>
                    </a:lnTo>
                    <a:lnTo>
                      <a:pt x="240616" y="3677689"/>
                    </a:lnTo>
                    <a:lnTo>
                      <a:pt x="260268" y="3718929"/>
                    </a:lnTo>
                    <a:lnTo>
                      <a:pt x="280621" y="3759764"/>
                    </a:lnTo>
                    <a:lnTo>
                      <a:pt x="301669" y="3800186"/>
                    </a:lnTo>
                    <a:lnTo>
                      <a:pt x="323403" y="3840187"/>
                    </a:lnTo>
                    <a:lnTo>
                      <a:pt x="345816" y="3879759"/>
                    </a:lnTo>
                    <a:lnTo>
                      <a:pt x="368899" y="3918894"/>
                    </a:lnTo>
                    <a:lnTo>
                      <a:pt x="392645" y="3957584"/>
                    </a:lnTo>
                    <a:lnTo>
                      <a:pt x="417046" y="3995822"/>
                    </a:lnTo>
                    <a:lnTo>
                      <a:pt x="442094" y="4033600"/>
                    </a:lnTo>
                    <a:lnTo>
                      <a:pt x="467781" y="4070911"/>
                    </a:lnTo>
                    <a:lnTo>
                      <a:pt x="494100" y="4107745"/>
                    </a:lnTo>
                    <a:lnTo>
                      <a:pt x="521042" y="4144096"/>
                    </a:lnTo>
                    <a:lnTo>
                      <a:pt x="548600" y="4179955"/>
                    </a:lnTo>
                    <a:lnTo>
                      <a:pt x="576766" y="4215315"/>
                    </a:lnTo>
                    <a:lnTo>
                      <a:pt x="605531" y="4250169"/>
                    </a:lnTo>
                    <a:lnTo>
                      <a:pt x="634889" y="4284507"/>
                    </a:lnTo>
                    <a:lnTo>
                      <a:pt x="664831" y="4318323"/>
                    </a:lnTo>
                    <a:lnTo>
                      <a:pt x="695350" y="4351609"/>
                    </a:lnTo>
                    <a:lnTo>
                      <a:pt x="726437" y="4384356"/>
                    </a:lnTo>
                    <a:lnTo>
                      <a:pt x="758085" y="4416557"/>
                    </a:lnTo>
                    <a:lnTo>
                      <a:pt x="790286" y="4448205"/>
                    </a:lnTo>
                    <a:lnTo>
                      <a:pt x="823032" y="4479291"/>
                    </a:lnTo>
                    <a:lnTo>
                      <a:pt x="856315" y="4509807"/>
                    </a:lnTo>
                    <a:lnTo>
                      <a:pt x="890127" y="4539746"/>
                    </a:lnTo>
                    <a:lnTo>
                      <a:pt x="924461" y="4569100"/>
                    </a:lnTo>
                    <a:lnTo>
                      <a:pt x="959309" y="4597862"/>
                    </a:lnTo>
                    <a:lnTo>
                      <a:pt x="994662" y="4626022"/>
                    </a:lnTo>
                    <a:lnTo>
                      <a:pt x="1030514" y="4653574"/>
                    </a:lnTo>
                    <a:lnTo>
                      <a:pt x="1066855" y="4680510"/>
                    </a:lnTo>
                    <a:lnTo>
                      <a:pt x="1103679" y="4706822"/>
                    </a:lnTo>
                    <a:lnTo>
                      <a:pt x="1140977" y="4732502"/>
                    </a:lnTo>
                    <a:lnTo>
                      <a:pt x="1178741" y="4757542"/>
                    </a:lnTo>
                    <a:lnTo>
                      <a:pt x="1216965" y="4781935"/>
                    </a:lnTo>
                    <a:lnTo>
                      <a:pt x="1255639" y="4805672"/>
                    </a:lnTo>
                    <a:lnTo>
                      <a:pt x="1294756" y="4828746"/>
                    </a:lnTo>
                    <a:lnTo>
                      <a:pt x="1334309" y="4851150"/>
                    </a:lnTo>
                    <a:lnTo>
                      <a:pt x="1374288" y="4872874"/>
                    </a:lnTo>
                    <a:lnTo>
                      <a:pt x="1414687" y="4893912"/>
                    </a:lnTo>
                    <a:lnTo>
                      <a:pt x="1455498" y="4914256"/>
                    </a:lnTo>
                    <a:lnTo>
                      <a:pt x="1496713" y="4933897"/>
                    </a:lnTo>
                    <a:lnTo>
                      <a:pt x="1538323" y="4952829"/>
                    </a:lnTo>
                    <a:lnTo>
                      <a:pt x="1580322" y="4971042"/>
                    </a:lnTo>
                    <a:lnTo>
                      <a:pt x="1622700" y="4988530"/>
                    </a:lnTo>
                    <a:lnTo>
                      <a:pt x="1665451" y="5005285"/>
                    </a:lnTo>
                    <a:lnTo>
                      <a:pt x="1708567" y="5021299"/>
                    </a:lnTo>
                    <a:lnTo>
                      <a:pt x="1752039" y="5036563"/>
                    </a:lnTo>
                    <a:lnTo>
                      <a:pt x="1795860" y="5051071"/>
                    </a:lnTo>
                    <a:lnTo>
                      <a:pt x="1840022" y="5064814"/>
                    </a:lnTo>
                    <a:lnTo>
                      <a:pt x="1884517" y="5077785"/>
                    </a:lnTo>
                    <a:lnTo>
                      <a:pt x="1929338" y="5089975"/>
                    </a:lnTo>
                    <a:lnTo>
                      <a:pt x="1974476" y="5101378"/>
                    </a:lnTo>
                    <a:lnTo>
                      <a:pt x="2019923" y="5111984"/>
                    </a:lnTo>
                    <a:lnTo>
                      <a:pt x="2065672" y="5121787"/>
                    </a:lnTo>
                    <a:lnTo>
                      <a:pt x="2111715" y="5130779"/>
                    </a:lnTo>
                    <a:lnTo>
                      <a:pt x="2158044" y="5138951"/>
                    </a:lnTo>
                    <a:lnTo>
                      <a:pt x="2204651" y="5146296"/>
                    </a:lnTo>
                    <a:lnTo>
                      <a:pt x="2251529" y="5152806"/>
                    </a:lnTo>
                    <a:lnTo>
                      <a:pt x="2298669" y="5158473"/>
                    </a:lnTo>
                    <a:lnTo>
                      <a:pt x="2346063" y="5163290"/>
                    </a:lnTo>
                    <a:lnTo>
                      <a:pt x="2393704" y="5167249"/>
                    </a:lnTo>
                    <a:lnTo>
                      <a:pt x="2441585" y="5170342"/>
                    </a:lnTo>
                    <a:lnTo>
                      <a:pt x="2489696" y="5172560"/>
                    </a:lnTo>
                    <a:lnTo>
                      <a:pt x="2538031" y="5173897"/>
                    </a:lnTo>
                    <a:lnTo>
                      <a:pt x="2586580" y="5174345"/>
                    </a:lnTo>
                    <a:lnTo>
                      <a:pt x="2634661" y="5173907"/>
                    </a:lnTo>
                    <a:lnTo>
                      <a:pt x="2682529" y="5172600"/>
                    </a:lnTo>
                    <a:lnTo>
                      <a:pt x="2730177" y="5170431"/>
                    </a:lnTo>
                    <a:lnTo>
                      <a:pt x="2777596" y="5167407"/>
                    </a:lnTo>
                    <a:lnTo>
                      <a:pt x="2824780" y="5163536"/>
                    </a:lnTo>
                    <a:lnTo>
                      <a:pt x="2871720" y="5158825"/>
                    </a:lnTo>
                    <a:lnTo>
                      <a:pt x="2918410" y="5153282"/>
                    </a:lnTo>
                    <a:lnTo>
                      <a:pt x="2964842" y="5146915"/>
                    </a:lnTo>
                    <a:lnTo>
                      <a:pt x="3011007" y="5139731"/>
                    </a:lnTo>
                    <a:lnTo>
                      <a:pt x="3056900" y="5131738"/>
                    </a:lnTo>
                    <a:lnTo>
                      <a:pt x="3102511" y="5122942"/>
                    </a:lnTo>
                    <a:lnTo>
                      <a:pt x="3147834" y="5113353"/>
                    </a:lnTo>
                    <a:lnTo>
                      <a:pt x="3192861" y="5102977"/>
                    </a:lnTo>
                    <a:lnTo>
                      <a:pt x="3237584" y="5091821"/>
                    </a:lnTo>
                    <a:lnTo>
                      <a:pt x="3281997" y="5079894"/>
                    </a:lnTo>
                    <a:lnTo>
                      <a:pt x="3326090" y="5067203"/>
                    </a:lnTo>
                    <a:lnTo>
                      <a:pt x="3369857" y="5053755"/>
                    </a:lnTo>
                    <a:lnTo>
                      <a:pt x="3413291" y="5039559"/>
                    </a:lnTo>
                    <a:lnTo>
                      <a:pt x="3456383" y="5024621"/>
                    </a:lnTo>
                    <a:lnTo>
                      <a:pt x="3499127" y="5008949"/>
                    </a:lnTo>
                    <a:lnTo>
                      <a:pt x="3541513" y="4992550"/>
                    </a:lnTo>
                    <a:lnTo>
                      <a:pt x="3583536" y="4975433"/>
                    </a:lnTo>
                    <a:lnTo>
                      <a:pt x="3625188" y="4957605"/>
                    </a:lnTo>
                    <a:lnTo>
                      <a:pt x="3666460" y="4939072"/>
                    </a:lnTo>
                    <a:lnTo>
                      <a:pt x="3707346" y="4919844"/>
                    </a:lnTo>
                    <a:lnTo>
                      <a:pt x="3747837" y="4899927"/>
                    </a:lnTo>
                    <a:lnTo>
                      <a:pt x="3787927" y="4879329"/>
                    </a:lnTo>
                    <a:lnTo>
                      <a:pt x="3827608" y="4858058"/>
                    </a:lnTo>
                    <a:lnTo>
                      <a:pt x="3866871" y="4836120"/>
                    </a:lnTo>
                    <a:lnTo>
                      <a:pt x="3905711" y="4813524"/>
                    </a:lnTo>
                    <a:lnTo>
                      <a:pt x="3944118" y="4790278"/>
                    </a:lnTo>
                    <a:lnTo>
                      <a:pt x="3982086" y="4766387"/>
                    </a:lnTo>
                    <a:lnTo>
                      <a:pt x="4019607" y="4741862"/>
                    </a:lnTo>
                    <a:lnTo>
                      <a:pt x="4056673" y="4716707"/>
                    </a:lnTo>
                    <a:lnTo>
                      <a:pt x="4093277" y="4690933"/>
                    </a:lnTo>
                    <a:lnTo>
                      <a:pt x="4129412" y="4664545"/>
                    </a:lnTo>
                    <a:lnTo>
                      <a:pt x="4165069" y="4637551"/>
                    </a:lnTo>
                    <a:lnTo>
                      <a:pt x="4200241" y="4609959"/>
                    </a:lnTo>
                    <a:lnTo>
                      <a:pt x="4234922" y="4581777"/>
                    </a:lnTo>
                    <a:lnTo>
                      <a:pt x="4269102" y="4553012"/>
                    </a:lnTo>
                    <a:lnTo>
                      <a:pt x="4302775" y="4523672"/>
                    </a:lnTo>
                    <a:lnTo>
                      <a:pt x="4335933" y="4493763"/>
                    </a:lnTo>
                    <a:lnTo>
                      <a:pt x="4368568" y="4463295"/>
                    </a:lnTo>
                    <a:lnTo>
                      <a:pt x="4400673" y="4432273"/>
                    </a:lnTo>
                    <a:lnTo>
                      <a:pt x="4432241" y="4400706"/>
                    </a:lnTo>
                    <a:lnTo>
                      <a:pt x="4463263" y="4368602"/>
                    </a:lnTo>
                    <a:lnTo>
                      <a:pt x="4493733" y="4335968"/>
                    </a:lnTo>
                    <a:lnTo>
                      <a:pt x="4523643" y="4302811"/>
                    </a:lnTo>
                    <a:lnTo>
                      <a:pt x="4552984" y="4269138"/>
                    </a:lnTo>
                    <a:lnTo>
                      <a:pt x="4581750" y="4234959"/>
                    </a:lnTo>
                    <a:lnTo>
                      <a:pt x="4609934" y="4200279"/>
                    </a:lnTo>
                    <a:lnTo>
                      <a:pt x="4637527" y="4165108"/>
                    </a:lnTo>
                    <a:lnTo>
                      <a:pt x="4664521" y="4129451"/>
                    </a:lnTo>
                    <a:lnTo>
                      <a:pt x="4690911" y="4093317"/>
                    </a:lnTo>
                    <a:lnTo>
                      <a:pt x="4716687" y="4056713"/>
                    </a:lnTo>
                    <a:lnTo>
                      <a:pt x="4741842" y="4019647"/>
                    </a:lnTo>
                    <a:lnTo>
                      <a:pt x="4766369" y="3982126"/>
                    </a:lnTo>
                    <a:lnTo>
                      <a:pt x="4790261" y="3944159"/>
                    </a:lnTo>
                    <a:lnTo>
                      <a:pt x="4813509" y="3905751"/>
                    </a:lnTo>
                    <a:lnTo>
                      <a:pt x="4836106" y="3866912"/>
                    </a:lnTo>
                    <a:lnTo>
                      <a:pt x="4858045" y="3827648"/>
                    </a:lnTo>
                    <a:lnTo>
                      <a:pt x="4879318" y="3787967"/>
                    </a:lnTo>
                    <a:lnTo>
                      <a:pt x="4899917" y="3747877"/>
                    </a:lnTo>
                    <a:lnTo>
                      <a:pt x="4919835" y="3707385"/>
                    </a:lnTo>
                    <a:lnTo>
                      <a:pt x="4939065" y="3666499"/>
                    </a:lnTo>
                    <a:lnTo>
                      <a:pt x="4957598" y="3625226"/>
                    </a:lnTo>
                    <a:lnTo>
                      <a:pt x="4975428" y="3583574"/>
                    </a:lnTo>
                    <a:lnTo>
                      <a:pt x="4992546" y="3541551"/>
                    </a:lnTo>
                    <a:lnTo>
                      <a:pt x="5008946" y="3499163"/>
                    </a:lnTo>
                    <a:lnTo>
                      <a:pt x="5024619" y="3456418"/>
                    </a:lnTo>
                    <a:lnTo>
                      <a:pt x="5039558" y="3413325"/>
                    </a:lnTo>
                    <a:lnTo>
                      <a:pt x="5053756" y="3369890"/>
                    </a:lnTo>
                    <a:lnTo>
                      <a:pt x="5067204" y="3326121"/>
                    </a:lnTo>
                    <a:lnTo>
                      <a:pt x="5079897" y="3282026"/>
                    </a:lnTo>
                    <a:lnTo>
                      <a:pt x="5091825" y="3237613"/>
                    </a:lnTo>
                    <a:lnTo>
                      <a:pt x="5102981" y="3192887"/>
                    </a:lnTo>
                    <a:lnTo>
                      <a:pt x="5113358" y="3147859"/>
                    </a:lnTo>
                    <a:lnTo>
                      <a:pt x="5122948" y="3102534"/>
                    </a:lnTo>
                    <a:lnTo>
                      <a:pt x="5131744" y="3056920"/>
                    </a:lnTo>
                    <a:lnTo>
                      <a:pt x="5139738" y="3011025"/>
                    </a:lnTo>
                    <a:lnTo>
                      <a:pt x="5146923" y="2964857"/>
                    </a:lnTo>
                    <a:lnTo>
                      <a:pt x="5153291" y="2918423"/>
                    </a:lnTo>
                    <a:lnTo>
                      <a:pt x="5158834" y="2871730"/>
                    </a:lnTo>
                    <a:lnTo>
                      <a:pt x="5163545" y="2824787"/>
                    </a:lnTo>
                    <a:lnTo>
                      <a:pt x="5167417" y="2777600"/>
                    </a:lnTo>
                    <a:lnTo>
                      <a:pt x="5170441" y="2730177"/>
                    </a:lnTo>
                    <a:lnTo>
                      <a:pt x="5172610" y="2682526"/>
                    </a:lnTo>
                    <a:lnTo>
                      <a:pt x="5173918" y="2634655"/>
                    </a:lnTo>
                    <a:lnTo>
                      <a:pt x="5174355" y="2586570"/>
                    </a:lnTo>
                    <a:lnTo>
                      <a:pt x="5173908" y="2538024"/>
                    </a:lnTo>
                    <a:lnTo>
                      <a:pt x="5172571" y="2489694"/>
                    </a:lnTo>
                    <a:lnTo>
                      <a:pt x="5170352" y="2441586"/>
                    </a:lnTo>
                    <a:lnTo>
                      <a:pt x="5167259" y="2393710"/>
                    </a:lnTo>
                    <a:lnTo>
                      <a:pt x="5163300" y="2346072"/>
                    </a:lnTo>
                    <a:lnTo>
                      <a:pt x="5158482" y="2298680"/>
                    </a:lnTo>
                    <a:lnTo>
                      <a:pt x="5152814" y="2251544"/>
                    </a:lnTo>
                    <a:lnTo>
                      <a:pt x="5146304" y="2204669"/>
                    </a:lnTo>
                    <a:lnTo>
                      <a:pt x="5138958" y="2158065"/>
                    </a:lnTo>
                    <a:lnTo>
                      <a:pt x="5130785" y="2111739"/>
                    </a:lnTo>
                    <a:lnTo>
                      <a:pt x="5121793" y="2065698"/>
                    </a:lnTo>
                    <a:lnTo>
                      <a:pt x="5111989" y="2019951"/>
                    </a:lnTo>
                    <a:lnTo>
                      <a:pt x="5101382" y="1974506"/>
                    </a:lnTo>
                    <a:lnTo>
                      <a:pt x="5089978" y="1929370"/>
                    </a:lnTo>
                    <a:lnTo>
                      <a:pt x="5077787" y="1884552"/>
                    </a:lnTo>
                    <a:lnTo>
                      <a:pt x="5064815" y="1840059"/>
                    </a:lnTo>
                    <a:lnTo>
                      <a:pt x="5051071" y="1795898"/>
                    </a:lnTo>
                    <a:lnTo>
                      <a:pt x="5036562" y="1752079"/>
                    </a:lnTo>
                    <a:lnTo>
                      <a:pt x="5021297" y="1708608"/>
                    </a:lnTo>
                    <a:lnTo>
                      <a:pt x="5005282" y="1665493"/>
                    </a:lnTo>
                    <a:lnTo>
                      <a:pt x="4988526" y="1622744"/>
                    </a:lnTo>
                    <a:lnTo>
                      <a:pt x="4971037" y="1580366"/>
                    </a:lnTo>
                    <a:lnTo>
                      <a:pt x="4952822" y="1538368"/>
                    </a:lnTo>
                    <a:lnTo>
                      <a:pt x="4933889" y="1496759"/>
                    </a:lnTo>
                    <a:lnTo>
                      <a:pt x="4914246" y="1455545"/>
                    </a:lnTo>
                    <a:lnTo>
                      <a:pt x="4893901" y="1414734"/>
                    </a:lnTo>
                    <a:lnTo>
                      <a:pt x="4872862" y="1374336"/>
                    </a:lnTo>
                    <a:lnTo>
                      <a:pt x="4851136" y="1334356"/>
                    </a:lnTo>
                    <a:lnTo>
                      <a:pt x="4828732" y="1294804"/>
                    </a:lnTo>
                    <a:lnTo>
                      <a:pt x="4805656" y="1255687"/>
                    </a:lnTo>
                    <a:lnTo>
                      <a:pt x="4781917" y="1217013"/>
                    </a:lnTo>
                    <a:lnTo>
                      <a:pt x="4757523" y="1178790"/>
                    </a:lnTo>
                    <a:lnTo>
                      <a:pt x="4732482" y="1141025"/>
                    </a:lnTo>
                    <a:lnTo>
                      <a:pt x="4706801" y="1103727"/>
                    </a:lnTo>
                    <a:lnTo>
                      <a:pt x="4680488" y="1066903"/>
                    </a:lnTo>
                    <a:lnTo>
                      <a:pt x="4653551" y="1030561"/>
                    </a:lnTo>
                    <a:lnTo>
                      <a:pt x="4625997" y="994709"/>
                    </a:lnTo>
                    <a:lnTo>
                      <a:pt x="4597836" y="959355"/>
                    </a:lnTo>
                    <a:lnTo>
                      <a:pt x="4569073" y="924507"/>
                    </a:lnTo>
                    <a:lnTo>
                      <a:pt x="4539718" y="890172"/>
                    </a:lnTo>
                    <a:lnTo>
                      <a:pt x="4509778" y="856359"/>
                    </a:lnTo>
                    <a:lnTo>
                      <a:pt x="4479260" y="823075"/>
                    </a:lnTo>
                    <a:lnTo>
                      <a:pt x="4448173" y="790329"/>
                    </a:lnTo>
                    <a:lnTo>
                      <a:pt x="4416525" y="758127"/>
                    </a:lnTo>
                    <a:lnTo>
                      <a:pt x="4384322" y="726478"/>
                    </a:lnTo>
                    <a:lnTo>
                      <a:pt x="4351574" y="695390"/>
                    </a:lnTo>
                    <a:lnTo>
                      <a:pt x="4318288" y="664870"/>
                    </a:lnTo>
                    <a:lnTo>
                      <a:pt x="4284471" y="634927"/>
                    </a:lnTo>
                    <a:lnTo>
                      <a:pt x="4250132" y="605568"/>
                    </a:lnTo>
                    <a:lnTo>
                      <a:pt x="4215278" y="576801"/>
                    </a:lnTo>
                    <a:lnTo>
                      <a:pt x="4179917" y="548634"/>
                    </a:lnTo>
                    <a:lnTo>
                      <a:pt x="4144057" y="521075"/>
                    </a:lnTo>
                    <a:lnTo>
                      <a:pt x="4107706" y="494132"/>
                    </a:lnTo>
                    <a:lnTo>
                      <a:pt x="4070871" y="467812"/>
                    </a:lnTo>
                    <a:lnTo>
                      <a:pt x="4033560" y="442124"/>
                    </a:lnTo>
                    <a:lnTo>
                      <a:pt x="3995782" y="417074"/>
                    </a:lnTo>
                    <a:lnTo>
                      <a:pt x="3957544" y="392672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1"/>
                    </a:lnTo>
                    <a:lnTo>
                      <a:pt x="3759724" y="280642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7"/>
                    </a:lnTo>
                    <a:lnTo>
                      <a:pt x="3508791" y="169201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8">
                <a:extLst>
                  <a:ext uri="{FF2B5EF4-FFF2-40B4-BE49-F238E27FC236}">
                    <a16:creationId xmlns:a16="http://schemas.microsoft.com/office/drawing/2014/main" id="{B53608AE-1C14-7B4F-8C79-9F8E6810103A}"/>
                  </a:ext>
                </a:extLst>
              </p:cNvPr>
              <p:cNvSpPr/>
              <p:nvPr/>
            </p:nvSpPr>
            <p:spPr>
              <a:xfrm>
                <a:off x="1926915" y="3699657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25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25" y="22627"/>
                    </a:lnTo>
                    <a:lnTo>
                      <a:pt x="3155725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id="{6204A39D-9A05-CD4B-9201-735AEB3E631E}"/>
                  </a:ext>
                </a:extLst>
              </p:cNvPr>
              <p:cNvSpPr txBox="1"/>
              <p:nvPr/>
            </p:nvSpPr>
            <p:spPr>
              <a:xfrm>
                <a:off x="2038634" y="3780859"/>
                <a:ext cx="1711227" cy="553434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sevdiği şeylere 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karşı  </a:t>
                </a:r>
                <a:r>
                  <a:rPr sz="1668" spc="-3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ilgisini</a:t>
                </a:r>
                <a:r>
                  <a:rPr sz="1668" spc="-12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spc="-9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kaybetme</a:t>
                </a:r>
                <a:r>
                  <a:rPr lang="tr-TR" sz="1668" spc="-9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id="{47B3D56B-DE2B-1B4C-A9FD-A39A4CFAF839}"/>
                  </a:ext>
                </a:extLst>
              </p:cNvPr>
              <p:cNvSpPr txBox="1"/>
              <p:nvPr/>
            </p:nvSpPr>
            <p:spPr>
              <a:xfrm>
                <a:off x="2085949" y="3367338"/>
                <a:ext cx="1595708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ZİHİNSEL</a:t>
                </a:r>
                <a:r>
                  <a:rPr sz="1668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E3AE7ECE-DCF5-464E-BE01-FD09D2E3C441}"/>
                </a:ext>
              </a:extLst>
            </p:cNvPr>
            <p:cNvSpPr/>
            <p:nvPr/>
          </p:nvSpPr>
          <p:spPr>
            <a:xfrm>
              <a:off x="2546080" y="2646840"/>
              <a:ext cx="520992" cy="609557"/>
            </a:xfrm>
            <a:custGeom>
              <a:avLst/>
              <a:gdLst/>
              <a:ahLst/>
              <a:cxnLst/>
              <a:rect l="l" t="t" r="r" b="b"/>
              <a:pathLst>
                <a:path w="859154" h="1005204">
                  <a:moveTo>
                    <a:pt x="471459" y="0"/>
                  </a:moveTo>
                  <a:lnTo>
                    <a:pt x="423017" y="3001"/>
                  </a:lnTo>
                  <a:lnTo>
                    <a:pt x="376321" y="11760"/>
                  </a:lnTo>
                  <a:lnTo>
                    <a:pt x="331741" y="25911"/>
                  </a:lnTo>
                  <a:lnTo>
                    <a:pt x="289649" y="45087"/>
                  </a:lnTo>
                  <a:lnTo>
                    <a:pt x="250415" y="68922"/>
                  </a:lnTo>
                  <a:lnTo>
                    <a:pt x="214409" y="97050"/>
                  </a:lnTo>
                  <a:lnTo>
                    <a:pt x="182001" y="129103"/>
                  </a:lnTo>
                  <a:lnTo>
                    <a:pt x="153563" y="164716"/>
                  </a:lnTo>
                  <a:lnTo>
                    <a:pt x="129465" y="203522"/>
                  </a:lnTo>
                  <a:lnTo>
                    <a:pt x="110077" y="245155"/>
                  </a:lnTo>
                  <a:lnTo>
                    <a:pt x="95770" y="289248"/>
                  </a:lnTo>
                  <a:lnTo>
                    <a:pt x="86914" y="335435"/>
                  </a:lnTo>
                  <a:lnTo>
                    <a:pt x="83880" y="383349"/>
                  </a:lnTo>
                  <a:lnTo>
                    <a:pt x="77279" y="417339"/>
                  </a:lnTo>
                  <a:lnTo>
                    <a:pt x="60976" y="454398"/>
                  </a:lnTo>
                  <a:lnTo>
                    <a:pt x="40213" y="489940"/>
                  </a:lnTo>
                  <a:lnTo>
                    <a:pt x="20237" y="519376"/>
                  </a:lnTo>
                  <a:lnTo>
                    <a:pt x="532" y="557627"/>
                  </a:lnTo>
                  <a:lnTo>
                    <a:pt x="0" y="589449"/>
                  </a:lnTo>
                  <a:lnTo>
                    <a:pt x="18105" y="613651"/>
                  </a:lnTo>
                  <a:lnTo>
                    <a:pt x="54314" y="629045"/>
                  </a:lnTo>
                  <a:lnTo>
                    <a:pt x="108088" y="634441"/>
                  </a:lnTo>
                  <a:lnTo>
                    <a:pt x="108088" y="762186"/>
                  </a:lnTo>
                  <a:lnTo>
                    <a:pt x="116424" y="802752"/>
                  </a:lnTo>
                  <a:lnTo>
                    <a:pt x="139117" y="835969"/>
                  </a:lnTo>
                  <a:lnTo>
                    <a:pt x="172702" y="858412"/>
                  </a:lnTo>
                  <a:lnTo>
                    <a:pt x="213708" y="866654"/>
                  </a:lnTo>
                  <a:lnTo>
                    <a:pt x="272327" y="867949"/>
                  </a:lnTo>
                  <a:lnTo>
                    <a:pt x="313591" y="873868"/>
                  </a:lnTo>
                  <a:lnTo>
                    <a:pt x="340828" y="887455"/>
                  </a:lnTo>
                  <a:lnTo>
                    <a:pt x="357367" y="911759"/>
                  </a:lnTo>
                  <a:lnTo>
                    <a:pt x="366535" y="949826"/>
                  </a:lnTo>
                  <a:lnTo>
                    <a:pt x="371661" y="1004702"/>
                  </a:lnTo>
                  <a:lnTo>
                    <a:pt x="714677" y="1004702"/>
                  </a:lnTo>
                  <a:lnTo>
                    <a:pt x="711679" y="950193"/>
                  </a:lnTo>
                  <a:lnTo>
                    <a:pt x="710517" y="899842"/>
                  </a:lnTo>
                  <a:lnTo>
                    <a:pt x="711768" y="852682"/>
                  </a:lnTo>
                  <a:lnTo>
                    <a:pt x="716007" y="807747"/>
                  </a:lnTo>
                  <a:lnTo>
                    <a:pt x="723810" y="764073"/>
                  </a:lnTo>
                  <a:lnTo>
                    <a:pt x="735753" y="720693"/>
                  </a:lnTo>
                  <a:lnTo>
                    <a:pt x="752412" y="676642"/>
                  </a:lnTo>
                  <a:lnTo>
                    <a:pt x="774363" y="630954"/>
                  </a:lnTo>
                  <a:lnTo>
                    <a:pt x="802182" y="582662"/>
                  </a:lnTo>
                  <a:lnTo>
                    <a:pt x="826285" y="537228"/>
                  </a:lnTo>
                  <a:lnTo>
                    <a:pt x="844150" y="488519"/>
                  </a:lnTo>
                  <a:lnTo>
                    <a:pt x="855253" y="437053"/>
                  </a:lnTo>
                  <a:lnTo>
                    <a:pt x="859071" y="383349"/>
                  </a:lnTo>
                  <a:lnTo>
                    <a:pt x="856036" y="335435"/>
                  </a:lnTo>
                  <a:lnTo>
                    <a:pt x="847180" y="289248"/>
                  </a:lnTo>
                  <a:lnTo>
                    <a:pt x="832872" y="245155"/>
                  </a:lnTo>
                  <a:lnTo>
                    <a:pt x="813484" y="203522"/>
                  </a:lnTo>
                  <a:lnTo>
                    <a:pt x="789385" y="164716"/>
                  </a:lnTo>
                  <a:lnTo>
                    <a:pt x="760946" y="129103"/>
                  </a:lnTo>
                  <a:lnTo>
                    <a:pt x="728536" y="97050"/>
                  </a:lnTo>
                  <a:lnTo>
                    <a:pt x="692528" y="68922"/>
                  </a:lnTo>
                  <a:lnTo>
                    <a:pt x="653291" y="45087"/>
                  </a:lnTo>
                  <a:lnTo>
                    <a:pt x="611195" y="25911"/>
                  </a:lnTo>
                  <a:lnTo>
                    <a:pt x="566610" y="11760"/>
                  </a:lnTo>
                  <a:lnTo>
                    <a:pt x="519909" y="3001"/>
                  </a:lnTo>
                  <a:lnTo>
                    <a:pt x="471459" y="0"/>
                  </a:lnTo>
                  <a:close/>
                </a:path>
              </a:pathLst>
            </a:custGeom>
            <a:solidFill>
              <a:srgbClr val="41B871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E714B2DF-60A3-B84C-B396-488CBCB79D7A}"/>
                </a:ext>
              </a:extLst>
            </p:cNvPr>
            <p:cNvSpPr/>
            <p:nvPr/>
          </p:nvSpPr>
          <p:spPr>
            <a:xfrm>
              <a:off x="2834929" y="2542392"/>
              <a:ext cx="348483" cy="348483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048" y="0"/>
                  </a:moveTo>
                  <a:lnTo>
                    <a:pt x="237572" y="4248"/>
                  </a:lnTo>
                  <a:lnTo>
                    <a:pt x="190846" y="16518"/>
                  </a:lnTo>
                  <a:lnTo>
                    <a:pt x="147585" y="36098"/>
                  </a:lnTo>
                  <a:lnTo>
                    <a:pt x="108500" y="62275"/>
                  </a:lnTo>
                  <a:lnTo>
                    <a:pt x="74305" y="94338"/>
                  </a:lnTo>
                  <a:lnTo>
                    <a:pt x="45712" y="131574"/>
                  </a:lnTo>
                  <a:lnTo>
                    <a:pt x="23433" y="173272"/>
                  </a:lnTo>
                  <a:lnTo>
                    <a:pt x="6062" y="228088"/>
                  </a:lnTo>
                  <a:lnTo>
                    <a:pt x="0" y="287059"/>
                  </a:lnTo>
                  <a:lnTo>
                    <a:pt x="3757" y="333622"/>
                  </a:lnTo>
                  <a:lnTo>
                    <a:pt x="14634" y="377792"/>
                  </a:lnTo>
                  <a:lnTo>
                    <a:pt x="32040" y="418980"/>
                  </a:lnTo>
                  <a:lnTo>
                    <a:pt x="55384" y="456593"/>
                  </a:lnTo>
                  <a:lnTo>
                    <a:pt x="84075" y="490041"/>
                  </a:lnTo>
                  <a:lnTo>
                    <a:pt x="117523" y="518733"/>
                  </a:lnTo>
                  <a:lnTo>
                    <a:pt x="155134" y="542077"/>
                  </a:lnTo>
                  <a:lnTo>
                    <a:pt x="196320" y="559484"/>
                  </a:lnTo>
                  <a:lnTo>
                    <a:pt x="240488" y="570361"/>
                  </a:lnTo>
                  <a:lnTo>
                    <a:pt x="287048" y="574118"/>
                  </a:lnTo>
                  <a:lnTo>
                    <a:pt x="311947" y="573053"/>
                  </a:lnTo>
                  <a:lnTo>
                    <a:pt x="359871" y="564797"/>
                  </a:lnTo>
                  <a:lnTo>
                    <a:pt x="428438" y="536944"/>
                  </a:lnTo>
                  <a:lnTo>
                    <a:pt x="469430" y="508752"/>
                  </a:lnTo>
                  <a:lnTo>
                    <a:pt x="504862" y="474052"/>
                  </a:lnTo>
                  <a:lnTo>
                    <a:pt x="533891" y="433688"/>
                  </a:lnTo>
                  <a:lnTo>
                    <a:pt x="555670" y="388505"/>
                  </a:lnTo>
                  <a:lnTo>
                    <a:pt x="569358" y="339347"/>
                  </a:lnTo>
                  <a:lnTo>
                    <a:pt x="574108" y="287059"/>
                  </a:lnTo>
                  <a:lnTo>
                    <a:pt x="570351" y="240493"/>
                  </a:lnTo>
                  <a:lnTo>
                    <a:pt x="559474" y="196321"/>
                  </a:lnTo>
                  <a:lnTo>
                    <a:pt x="542069" y="155133"/>
                  </a:lnTo>
                  <a:lnTo>
                    <a:pt x="518725" y="117520"/>
                  </a:lnTo>
                  <a:lnTo>
                    <a:pt x="490034" y="84073"/>
                  </a:lnTo>
                  <a:lnTo>
                    <a:pt x="456587" y="55382"/>
                  </a:lnTo>
                  <a:lnTo>
                    <a:pt x="418974" y="32038"/>
                  </a:lnTo>
                  <a:lnTo>
                    <a:pt x="377786" y="14633"/>
                  </a:lnTo>
                  <a:lnTo>
                    <a:pt x="333614" y="3756"/>
                  </a:lnTo>
                  <a:lnTo>
                    <a:pt x="287048" y="0"/>
                  </a:lnTo>
                  <a:close/>
                </a:path>
              </a:pathLst>
            </a:custGeom>
            <a:solidFill>
              <a:srgbClr val="DF824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CB951BDE-AC3F-3041-8AFB-1D438255E638}"/>
                </a:ext>
              </a:extLst>
            </p:cNvPr>
            <p:cNvSpPr/>
            <p:nvPr/>
          </p:nvSpPr>
          <p:spPr>
            <a:xfrm>
              <a:off x="2923751" y="2628025"/>
              <a:ext cx="174434" cy="174434"/>
            </a:xfrm>
            <a:custGeom>
              <a:avLst/>
              <a:gdLst/>
              <a:ahLst/>
              <a:cxnLst/>
              <a:rect l="l" t="t" r="r" b="b"/>
              <a:pathLst>
                <a:path w="287654" h="287654">
                  <a:moveTo>
                    <a:pt x="173418" y="0"/>
                  </a:moveTo>
                  <a:lnTo>
                    <a:pt x="113619" y="0"/>
                  </a:lnTo>
                  <a:lnTo>
                    <a:pt x="104328" y="1887"/>
                  </a:lnTo>
                  <a:lnTo>
                    <a:pt x="96720" y="7025"/>
                  </a:lnTo>
                  <a:lnTo>
                    <a:pt x="91581" y="14630"/>
                  </a:lnTo>
                  <a:lnTo>
                    <a:pt x="89693" y="23915"/>
                  </a:lnTo>
                  <a:lnTo>
                    <a:pt x="89693" y="89704"/>
                  </a:lnTo>
                  <a:lnTo>
                    <a:pt x="23915" y="89704"/>
                  </a:lnTo>
                  <a:lnTo>
                    <a:pt x="14626" y="91591"/>
                  </a:lnTo>
                  <a:lnTo>
                    <a:pt x="7022" y="96731"/>
                  </a:lnTo>
                  <a:lnTo>
                    <a:pt x="1885" y="104338"/>
                  </a:lnTo>
                  <a:lnTo>
                    <a:pt x="0" y="113630"/>
                  </a:lnTo>
                  <a:lnTo>
                    <a:pt x="0" y="173429"/>
                  </a:lnTo>
                  <a:lnTo>
                    <a:pt x="1885" y="182715"/>
                  </a:lnTo>
                  <a:lnTo>
                    <a:pt x="7022" y="190324"/>
                  </a:lnTo>
                  <a:lnTo>
                    <a:pt x="14626" y="195466"/>
                  </a:lnTo>
                  <a:lnTo>
                    <a:pt x="23915" y="197355"/>
                  </a:lnTo>
                  <a:lnTo>
                    <a:pt x="89693" y="197355"/>
                  </a:lnTo>
                  <a:lnTo>
                    <a:pt x="89693" y="263133"/>
                  </a:lnTo>
                  <a:lnTo>
                    <a:pt x="91581" y="272424"/>
                  </a:lnTo>
                  <a:lnTo>
                    <a:pt x="96720" y="280032"/>
                  </a:lnTo>
                  <a:lnTo>
                    <a:pt x="104328" y="285171"/>
                  </a:lnTo>
                  <a:lnTo>
                    <a:pt x="113619" y="287059"/>
                  </a:lnTo>
                  <a:lnTo>
                    <a:pt x="173418" y="287059"/>
                  </a:lnTo>
                  <a:lnTo>
                    <a:pt x="182709" y="285171"/>
                  </a:lnTo>
                  <a:lnTo>
                    <a:pt x="190317" y="280032"/>
                  </a:lnTo>
                  <a:lnTo>
                    <a:pt x="195457" y="272424"/>
                  </a:lnTo>
                  <a:lnTo>
                    <a:pt x="197344" y="263133"/>
                  </a:lnTo>
                  <a:lnTo>
                    <a:pt x="197344" y="197355"/>
                  </a:lnTo>
                  <a:lnTo>
                    <a:pt x="263122" y="197355"/>
                  </a:lnTo>
                  <a:lnTo>
                    <a:pt x="272415" y="195466"/>
                  </a:lnTo>
                  <a:lnTo>
                    <a:pt x="280026" y="190324"/>
                  </a:lnTo>
                  <a:lnTo>
                    <a:pt x="285170" y="182715"/>
                  </a:lnTo>
                  <a:lnTo>
                    <a:pt x="287059" y="173429"/>
                  </a:lnTo>
                  <a:lnTo>
                    <a:pt x="287059" y="113630"/>
                  </a:lnTo>
                  <a:lnTo>
                    <a:pt x="285170" y="104338"/>
                  </a:lnTo>
                  <a:lnTo>
                    <a:pt x="280026" y="96731"/>
                  </a:lnTo>
                  <a:lnTo>
                    <a:pt x="272415" y="91591"/>
                  </a:lnTo>
                  <a:lnTo>
                    <a:pt x="263122" y="89704"/>
                  </a:lnTo>
                  <a:lnTo>
                    <a:pt x="197344" y="89704"/>
                  </a:lnTo>
                  <a:lnTo>
                    <a:pt x="197344" y="23915"/>
                  </a:lnTo>
                  <a:lnTo>
                    <a:pt x="195452" y="14630"/>
                  </a:lnTo>
                  <a:lnTo>
                    <a:pt x="190313" y="7025"/>
                  </a:lnTo>
                  <a:lnTo>
                    <a:pt x="182708" y="1887"/>
                  </a:lnTo>
                  <a:lnTo>
                    <a:pt x="173418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E811BE25-6990-0044-B9B0-2B9DEF25E13B}"/>
                </a:ext>
              </a:extLst>
            </p:cNvPr>
            <p:cNvSpPr/>
            <p:nvPr/>
          </p:nvSpPr>
          <p:spPr>
            <a:xfrm>
              <a:off x="2530552" y="2527891"/>
              <a:ext cx="667317" cy="742789"/>
            </a:xfrm>
            <a:custGeom>
              <a:avLst/>
              <a:gdLst/>
              <a:ahLst/>
              <a:cxnLst/>
              <a:rect l="l" t="t" r="r" b="b"/>
              <a:pathLst>
                <a:path w="1100454" h="1224914">
                  <a:moveTo>
                    <a:pt x="235394" y="634263"/>
                  </a:moveTo>
                  <a:lnTo>
                    <a:pt x="233514" y="624954"/>
                  </a:lnTo>
                  <a:lnTo>
                    <a:pt x="228396" y="617359"/>
                  </a:lnTo>
                  <a:lnTo>
                    <a:pt x="220789" y="612228"/>
                  </a:lnTo>
                  <a:lnTo>
                    <a:pt x="211480" y="610349"/>
                  </a:lnTo>
                  <a:lnTo>
                    <a:pt x="202145" y="612228"/>
                  </a:lnTo>
                  <a:lnTo>
                    <a:pt x="194551" y="617359"/>
                  </a:lnTo>
                  <a:lnTo>
                    <a:pt x="189433" y="624954"/>
                  </a:lnTo>
                  <a:lnTo>
                    <a:pt x="187553" y="634263"/>
                  </a:lnTo>
                  <a:lnTo>
                    <a:pt x="189433" y="643585"/>
                  </a:lnTo>
                  <a:lnTo>
                    <a:pt x="194551" y="651192"/>
                  </a:lnTo>
                  <a:lnTo>
                    <a:pt x="202158" y="656310"/>
                  </a:lnTo>
                  <a:lnTo>
                    <a:pt x="211480" y="658190"/>
                  </a:lnTo>
                  <a:lnTo>
                    <a:pt x="220789" y="656310"/>
                  </a:lnTo>
                  <a:lnTo>
                    <a:pt x="228396" y="651192"/>
                  </a:lnTo>
                  <a:lnTo>
                    <a:pt x="233514" y="643585"/>
                  </a:lnTo>
                  <a:lnTo>
                    <a:pt x="235394" y="634263"/>
                  </a:lnTo>
                  <a:close/>
                </a:path>
                <a:path w="1100454" h="1224914">
                  <a:moveTo>
                    <a:pt x="769061" y="981354"/>
                  </a:moveTo>
                  <a:lnTo>
                    <a:pt x="767181" y="972045"/>
                  </a:lnTo>
                  <a:lnTo>
                    <a:pt x="762050" y="964438"/>
                  </a:lnTo>
                  <a:lnTo>
                    <a:pt x="754456" y="959307"/>
                  </a:lnTo>
                  <a:lnTo>
                    <a:pt x="745147" y="957440"/>
                  </a:lnTo>
                  <a:lnTo>
                    <a:pt x="735812" y="959307"/>
                  </a:lnTo>
                  <a:lnTo>
                    <a:pt x="728205" y="964438"/>
                  </a:lnTo>
                  <a:lnTo>
                    <a:pt x="723087" y="972045"/>
                  </a:lnTo>
                  <a:lnTo>
                    <a:pt x="721207" y="981354"/>
                  </a:lnTo>
                  <a:lnTo>
                    <a:pt x="723087" y="990663"/>
                  </a:lnTo>
                  <a:lnTo>
                    <a:pt x="728218" y="998270"/>
                  </a:lnTo>
                  <a:lnTo>
                    <a:pt x="735825" y="1003401"/>
                  </a:lnTo>
                  <a:lnTo>
                    <a:pt x="745147" y="1005281"/>
                  </a:lnTo>
                  <a:lnTo>
                    <a:pt x="754456" y="1003401"/>
                  </a:lnTo>
                  <a:lnTo>
                    <a:pt x="762050" y="998270"/>
                  </a:lnTo>
                  <a:lnTo>
                    <a:pt x="767181" y="990663"/>
                  </a:lnTo>
                  <a:lnTo>
                    <a:pt x="769061" y="981354"/>
                  </a:lnTo>
                  <a:close/>
                </a:path>
                <a:path w="1100454" h="1224914">
                  <a:moveTo>
                    <a:pt x="959370" y="278765"/>
                  </a:moveTo>
                  <a:lnTo>
                    <a:pt x="955598" y="260159"/>
                  </a:lnTo>
                  <a:lnTo>
                    <a:pt x="945337" y="244944"/>
                  </a:lnTo>
                  <a:lnTo>
                    <a:pt x="930135" y="234683"/>
                  </a:lnTo>
                  <a:lnTo>
                    <a:pt x="911529" y="230911"/>
                  </a:lnTo>
                  <a:lnTo>
                    <a:pt x="911529" y="278765"/>
                  </a:lnTo>
                  <a:lnTo>
                    <a:pt x="911529" y="338569"/>
                  </a:lnTo>
                  <a:lnTo>
                    <a:pt x="845743" y="338569"/>
                  </a:lnTo>
                  <a:lnTo>
                    <a:pt x="836434" y="340448"/>
                  </a:lnTo>
                  <a:lnTo>
                    <a:pt x="828827" y="345579"/>
                  </a:lnTo>
                  <a:lnTo>
                    <a:pt x="823696" y="353174"/>
                  </a:lnTo>
                  <a:lnTo>
                    <a:pt x="821817" y="362483"/>
                  </a:lnTo>
                  <a:lnTo>
                    <a:pt x="821829" y="428256"/>
                  </a:lnTo>
                  <a:lnTo>
                    <a:pt x="762025" y="428256"/>
                  </a:lnTo>
                  <a:lnTo>
                    <a:pt x="762025" y="362483"/>
                  </a:lnTo>
                  <a:lnTo>
                    <a:pt x="760145" y="353174"/>
                  </a:lnTo>
                  <a:lnTo>
                    <a:pt x="755015" y="345579"/>
                  </a:lnTo>
                  <a:lnTo>
                    <a:pt x="747407" y="340448"/>
                  </a:lnTo>
                  <a:lnTo>
                    <a:pt x="738098" y="338569"/>
                  </a:lnTo>
                  <a:lnTo>
                    <a:pt x="672312" y="338569"/>
                  </a:lnTo>
                  <a:lnTo>
                    <a:pt x="672312" y="278765"/>
                  </a:lnTo>
                  <a:lnTo>
                    <a:pt x="738098" y="278765"/>
                  </a:lnTo>
                  <a:lnTo>
                    <a:pt x="747407" y="276885"/>
                  </a:lnTo>
                  <a:lnTo>
                    <a:pt x="755015" y="271754"/>
                  </a:lnTo>
                  <a:lnTo>
                    <a:pt x="760145" y="264160"/>
                  </a:lnTo>
                  <a:lnTo>
                    <a:pt x="762025" y="254838"/>
                  </a:lnTo>
                  <a:lnTo>
                    <a:pt x="762025" y="189052"/>
                  </a:lnTo>
                  <a:lnTo>
                    <a:pt x="821817" y="189052"/>
                  </a:lnTo>
                  <a:lnTo>
                    <a:pt x="821817" y="254838"/>
                  </a:lnTo>
                  <a:lnTo>
                    <a:pt x="823696" y="264160"/>
                  </a:lnTo>
                  <a:lnTo>
                    <a:pt x="828827" y="271754"/>
                  </a:lnTo>
                  <a:lnTo>
                    <a:pt x="836434" y="276885"/>
                  </a:lnTo>
                  <a:lnTo>
                    <a:pt x="845743" y="278765"/>
                  </a:lnTo>
                  <a:lnTo>
                    <a:pt x="911529" y="278765"/>
                  </a:lnTo>
                  <a:lnTo>
                    <a:pt x="911529" y="230911"/>
                  </a:lnTo>
                  <a:lnTo>
                    <a:pt x="869657" y="230911"/>
                  </a:lnTo>
                  <a:lnTo>
                    <a:pt x="869657" y="189052"/>
                  </a:lnTo>
                  <a:lnTo>
                    <a:pt x="865898" y="170446"/>
                  </a:lnTo>
                  <a:lnTo>
                    <a:pt x="855637" y="155232"/>
                  </a:lnTo>
                  <a:lnTo>
                    <a:pt x="840435" y="144970"/>
                  </a:lnTo>
                  <a:lnTo>
                    <a:pt x="821829" y="141198"/>
                  </a:lnTo>
                  <a:lnTo>
                    <a:pt x="762025" y="141198"/>
                  </a:lnTo>
                  <a:lnTo>
                    <a:pt x="743407" y="144970"/>
                  </a:lnTo>
                  <a:lnTo>
                    <a:pt x="728205" y="155232"/>
                  </a:lnTo>
                  <a:lnTo>
                    <a:pt x="717931" y="170446"/>
                  </a:lnTo>
                  <a:lnTo>
                    <a:pt x="714171" y="189052"/>
                  </a:lnTo>
                  <a:lnTo>
                    <a:pt x="714171" y="230911"/>
                  </a:lnTo>
                  <a:lnTo>
                    <a:pt x="672312" y="230911"/>
                  </a:lnTo>
                  <a:lnTo>
                    <a:pt x="653707" y="234683"/>
                  </a:lnTo>
                  <a:lnTo>
                    <a:pt x="638505" y="244944"/>
                  </a:lnTo>
                  <a:lnTo>
                    <a:pt x="628243" y="260159"/>
                  </a:lnTo>
                  <a:lnTo>
                    <a:pt x="624471" y="278765"/>
                  </a:lnTo>
                  <a:lnTo>
                    <a:pt x="624471" y="338569"/>
                  </a:lnTo>
                  <a:lnTo>
                    <a:pt x="628243" y="357174"/>
                  </a:lnTo>
                  <a:lnTo>
                    <a:pt x="638505" y="372376"/>
                  </a:lnTo>
                  <a:lnTo>
                    <a:pt x="653707" y="382638"/>
                  </a:lnTo>
                  <a:lnTo>
                    <a:pt x="672312" y="386397"/>
                  </a:lnTo>
                  <a:lnTo>
                    <a:pt x="714171" y="386397"/>
                  </a:lnTo>
                  <a:lnTo>
                    <a:pt x="714171" y="428256"/>
                  </a:lnTo>
                  <a:lnTo>
                    <a:pt x="717931" y="446874"/>
                  </a:lnTo>
                  <a:lnTo>
                    <a:pt x="728205" y="462089"/>
                  </a:lnTo>
                  <a:lnTo>
                    <a:pt x="743407" y="472351"/>
                  </a:lnTo>
                  <a:lnTo>
                    <a:pt x="762025" y="476110"/>
                  </a:lnTo>
                  <a:lnTo>
                    <a:pt x="821829" y="476110"/>
                  </a:lnTo>
                  <a:lnTo>
                    <a:pt x="840435" y="472351"/>
                  </a:lnTo>
                  <a:lnTo>
                    <a:pt x="855637" y="462089"/>
                  </a:lnTo>
                  <a:lnTo>
                    <a:pt x="865898" y="446874"/>
                  </a:lnTo>
                  <a:lnTo>
                    <a:pt x="869657" y="428256"/>
                  </a:lnTo>
                  <a:lnTo>
                    <a:pt x="869657" y="386397"/>
                  </a:lnTo>
                  <a:lnTo>
                    <a:pt x="911529" y="386397"/>
                  </a:lnTo>
                  <a:lnTo>
                    <a:pt x="930135" y="382638"/>
                  </a:lnTo>
                  <a:lnTo>
                    <a:pt x="945337" y="372376"/>
                  </a:lnTo>
                  <a:lnTo>
                    <a:pt x="955598" y="357174"/>
                  </a:lnTo>
                  <a:lnTo>
                    <a:pt x="959370" y="338569"/>
                  </a:lnTo>
                  <a:lnTo>
                    <a:pt x="959370" y="278765"/>
                  </a:lnTo>
                  <a:close/>
                </a:path>
                <a:path w="1100454" h="1224914">
                  <a:moveTo>
                    <a:pt x="1099972" y="310984"/>
                  </a:moveTo>
                  <a:lnTo>
                    <a:pt x="1096594" y="265087"/>
                  </a:lnTo>
                  <a:lnTo>
                    <a:pt x="1086777" y="221259"/>
                  </a:lnTo>
                  <a:lnTo>
                    <a:pt x="1071016" y="179997"/>
                  </a:lnTo>
                  <a:lnTo>
                    <a:pt x="1052118" y="145961"/>
                  </a:lnTo>
                  <a:lnTo>
                    <a:pt x="1052118" y="310984"/>
                  </a:lnTo>
                  <a:lnTo>
                    <a:pt x="1047877" y="358216"/>
                  </a:lnTo>
                  <a:lnTo>
                    <a:pt x="1035634" y="402704"/>
                  </a:lnTo>
                  <a:lnTo>
                    <a:pt x="1016139" y="443687"/>
                  </a:lnTo>
                  <a:lnTo>
                    <a:pt x="990155" y="480428"/>
                  </a:lnTo>
                  <a:lnTo>
                    <a:pt x="958418" y="512152"/>
                  </a:lnTo>
                  <a:lnTo>
                    <a:pt x="921689" y="538137"/>
                  </a:lnTo>
                  <a:lnTo>
                    <a:pt x="880706" y="557631"/>
                  </a:lnTo>
                  <a:lnTo>
                    <a:pt x="836218" y="569874"/>
                  </a:lnTo>
                  <a:lnTo>
                    <a:pt x="788974" y="574116"/>
                  </a:lnTo>
                  <a:lnTo>
                    <a:pt x="741743" y="569874"/>
                  </a:lnTo>
                  <a:lnTo>
                    <a:pt x="697268" y="557631"/>
                  </a:lnTo>
                  <a:lnTo>
                    <a:pt x="656285" y="538137"/>
                  </a:lnTo>
                  <a:lnTo>
                    <a:pt x="619556" y="512152"/>
                  </a:lnTo>
                  <a:lnTo>
                    <a:pt x="587819" y="480428"/>
                  </a:lnTo>
                  <a:lnTo>
                    <a:pt x="561822" y="443687"/>
                  </a:lnTo>
                  <a:lnTo>
                    <a:pt x="542340" y="402704"/>
                  </a:lnTo>
                  <a:lnTo>
                    <a:pt x="530098" y="358216"/>
                  </a:lnTo>
                  <a:lnTo>
                    <a:pt x="525843" y="310984"/>
                  </a:lnTo>
                  <a:lnTo>
                    <a:pt x="530098" y="263740"/>
                  </a:lnTo>
                  <a:lnTo>
                    <a:pt x="542086" y="220154"/>
                  </a:lnTo>
                  <a:lnTo>
                    <a:pt x="542340" y="219252"/>
                  </a:lnTo>
                  <a:lnTo>
                    <a:pt x="561822" y="178269"/>
                  </a:lnTo>
                  <a:lnTo>
                    <a:pt x="565924" y="172491"/>
                  </a:lnTo>
                  <a:lnTo>
                    <a:pt x="587819" y="141541"/>
                  </a:lnTo>
                  <a:lnTo>
                    <a:pt x="619556" y="109804"/>
                  </a:lnTo>
                  <a:lnTo>
                    <a:pt x="656285" y="83820"/>
                  </a:lnTo>
                  <a:lnTo>
                    <a:pt x="697268" y="64338"/>
                  </a:lnTo>
                  <a:lnTo>
                    <a:pt x="741743" y="52095"/>
                  </a:lnTo>
                  <a:lnTo>
                    <a:pt x="788974" y="47840"/>
                  </a:lnTo>
                  <a:lnTo>
                    <a:pt x="836218" y="52095"/>
                  </a:lnTo>
                  <a:lnTo>
                    <a:pt x="880706" y="64338"/>
                  </a:lnTo>
                  <a:lnTo>
                    <a:pt x="921689" y="83820"/>
                  </a:lnTo>
                  <a:lnTo>
                    <a:pt x="958418" y="109804"/>
                  </a:lnTo>
                  <a:lnTo>
                    <a:pt x="990155" y="141541"/>
                  </a:lnTo>
                  <a:lnTo>
                    <a:pt x="1016139" y="178269"/>
                  </a:lnTo>
                  <a:lnTo>
                    <a:pt x="1035634" y="219252"/>
                  </a:lnTo>
                  <a:lnTo>
                    <a:pt x="1047877" y="263740"/>
                  </a:lnTo>
                  <a:lnTo>
                    <a:pt x="1052118" y="310984"/>
                  </a:lnTo>
                  <a:lnTo>
                    <a:pt x="1052118" y="145961"/>
                  </a:lnTo>
                  <a:lnTo>
                    <a:pt x="1023594" y="107073"/>
                  </a:lnTo>
                  <a:lnTo>
                    <a:pt x="992898" y="76377"/>
                  </a:lnTo>
                  <a:lnTo>
                    <a:pt x="958202" y="50177"/>
                  </a:lnTo>
                  <a:lnTo>
                    <a:pt x="919962" y="28956"/>
                  </a:lnTo>
                  <a:lnTo>
                    <a:pt x="878700" y="13195"/>
                  </a:lnTo>
                  <a:lnTo>
                    <a:pt x="834872" y="3378"/>
                  </a:lnTo>
                  <a:lnTo>
                    <a:pt x="788974" y="0"/>
                  </a:lnTo>
                  <a:lnTo>
                    <a:pt x="737908" y="4203"/>
                  </a:lnTo>
                  <a:lnTo>
                    <a:pt x="689483" y="16332"/>
                  </a:lnTo>
                  <a:lnTo>
                    <a:pt x="644372" y="35725"/>
                  </a:lnTo>
                  <a:lnTo>
                    <a:pt x="603262" y="61709"/>
                  </a:lnTo>
                  <a:lnTo>
                    <a:pt x="566813" y="93624"/>
                  </a:lnTo>
                  <a:lnTo>
                    <a:pt x="535711" y="130771"/>
                  </a:lnTo>
                  <a:lnTo>
                    <a:pt x="510616" y="172491"/>
                  </a:lnTo>
                  <a:lnTo>
                    <a:pt x="506069" y="172339"/>
                  </a:lnTo>
                  <a:lnTo>
                    <a:pt x="501561" y="172237"/>
                  </a:lnTo>
                  <a:lnTo>
                    <a:pt x="497078" y="172237"/>
                  </a:lnTo>
                  <a:lnTo>
                    <a:pt x="450608" y="174815"/>
                  </a:lnTo>
                  <a:lnTo>
                    <a:pt x="405244" y="182448"/>
                  </a:lnTo>
                  <a:lnTo>
                    <a:pt x="361302" y="195008"/>
                  </a:lnTo>
                  <a:lnTo>
                    <a:pt x="319125" y="212356"/>
                  </a:lnTo>
                  <a:lnTo>
                    <a:pt x="279044" y="234353"/>
                  </a:lnTo>
                  <a:lnTo>
                    <a:pt x="241388" y="260870"/>
                  </a:lnTo>
                  <a:lnTo>
                    <a:pt x="206502" y="291757"/>
                  </a:lnTo>
                  <a:lnTo>
                    <a:pt x="170472" y="332333"/>
                  </a:lnTo>
                  <a:lnTo>
                    <a:pt x="140487" y="376555"/>
                  </a:lnTo>
                  <a:lnTo>
                    <a:pt x="116776" y="423900"/>
                  </a:lnTo>
                  <a:lnTo>
                    <a:pt x="99580" y="473862"/>
                  </a:lnTo>
                  <a:lnTo>
                    <a:pt x="89090" y="525907"/>
                  </a:lnTo>
                  <a:lnTo>
                    <a:pt x="85547" y="579526"/>
                  </a:lnTo>
                  <a:lnTo>
                    <a:pt x="81508" y="601814"/>
                  </a:lnTo>
                  <a:lnTo>
                    <a:pt x="69862" y="630516"/>
                  </a:lnTo>
                  <a:lnTo>
                    <a:pt x="51257" y="664248"/>
                  </a:lnTo>
                  <a:lnTo>
                    <a:pt x="26390" y="701611"/>
                  </a:lnTo>
                  <a:lnTo>
                    <a:pt x="7416" y="734949"/>
                  </a:lnTo>
                  <a:lnTo>
                    <a:pt x="0" y="762990"/>
                  </a:lnTo>
                  <a:lnTo>
                    <a:pt x="965" y="785774"/>
                  </a:lnTo>
                  <a:lnTo>
                    <a:pt x="7099" y="803313"/>
                  </a:lnTo>
                  <a:lnTo>
                    <a:pt x="18503" y="819353"/>
                  </a:lnTo>
                  <a:lnTo>
                    <a:pt x="37998" y="834555"/>
                  </a:lnTo>
                  <a:lnTo>
                    <a:pt x="67703" y="846734"/>
                  </a:lnTo>
                  <a:lnTo>
                    <a:pt x="109778" y="853681"/>
                  </a:lnTo>
                  <a:lnTo>
                    <a:pt x="109778" y="958367"/>
                  </a:lnTo>
                  <a:lnTo>
                    <a:pt x="119976" y="1008291"/>
                  </a:lnTo>
                  <a:lnTo>
                    <a:pt x="147764" y="1049096"/>
                  </a:lnTo>
                  <a:lnTo>
                    <a:pt x="188937" y="1076629"/>
                  </a:lnTo>
                  <a:lnTo>
                    <a:pt x="239306" y="1086739"/>
                  </a:lnTo>
                  <a:lnTo>
                    <a:pt x="281012" y="1087297"/>
                  </a:lnTo>
                  <a:lnTo>
                    <a:pt x="312978" y="1089482"/>
                  </a:lnTo>
                  <a:lnTo>
                    <a:pt x="350774" y="1101725"/>
                  </a:lnTo>
                  <a:lnTo>
                    <a:pt x="370306" y="1164361"/>
                  </a:lnTo>
                  <a:lnTo>
                    <a:pt x="373405" y="1202436"/>
                  </a:lnTo>
                  <a:lnTo>
                    <a:pt x="375704" y="1211237"/>
                  </a:lnTo>
                  <a:lnTo>
                    <a:pt x="380911" y="1218323"/>
                  </a:lnTo>
                  <a:lnTo>
                    <a:pt x="388327" y="1223073"/>
                  </a:lnTo>
                  <a:lnTo>
                    <a:pt x="397268" y="1224788"/>
                  </a:lnTo>
                  <a:lnTo>
                    <a:pt x="746912" y="1224788"/>
                  </a:lnTo>
                  <a:lnTo>
                    <a:pt x="753237" y="1222044"/>
                  </a:lnTo>
                  <a:lnTo>
                    <a:pt x="762266" y="1212380"/>
                  </a:lnTo>
                  <a:lnTo>
                    <a:pt x="764590" y="1205915"/>
                  </a:lnTo>
                  <a:lnTo>
                    <a:pt x="764159" y="1199311"/>
                  </a:lnTo>
                  <a:lnTo>
                    <a:pt x="762825" y="1176947"/>
                  </a:lnTo>
                  <a:lnTo>
                    <a:pt x="760907" y="1137996"/>
                  </a:lnTo>
                  <a:lnTo>
                    <a:pt x="760069" y="1088783"/>
                  </a:lnTo>
                  <a:lnTo>
                    <a:pt x="758253" y="1079461"/>
                  </a:lnTo>
                  <a:lnTo>
                    <a:pt x="753173" y="1071829"/>
                  </a:lnTo>
                  <a:lnTo>
                    <a:pt x="745617" y="1066660"/>
                  </a:lnTo>
                  <a:lnTo>
                    <a:pt x="736307" y="1064717"/>
                  </a:lnTo>
                  <a:lnTo>
                    <a:pt x="736142" y="1064717"/>
                  </a:lnTo>
                  <a:lnTo>
                    <a:pt x="726884" y="1066571"/>
                  </a:lnTo>
                  <a:lnTo>
                    <a:pt x="719302" y="1071664"/>
                  </a:lnTo>
                  <a:lnTo>
                    <a:pt x="714159" y="1079207"/>
                  </a:lnTo>
                  <a:lnTo>
                    <a:pt x="712228" y="1088478"/>
                  </a:lnTo>
                  <a:lnTo>
                    <a:pt x="712330" y="1110221"/>
                  </a:lnTo>
                  <a:lnTo>
                    <a:pt x="712736" y="1129118"/>
                  </a:lnTo>
                  <a:lnTo>
                    <a:pt x="713587" y="1151915"/>
                  </a:lnTo>
                  <a:lnTo>
                    <a:pt x="714870" y="1176947"/>
                  </a:lnTo>
                  <a:lnTo>
                    <a:pt x="419531" y="1176947"/>
                  </a:lnTo>
                  <a:lnTo>
                    <a:pt x="409079" y="1110221"/>
                  </a:lnTo>
                  <a:lnTo>
                    <a:pt x="382066" y="1065517"/>
                  </a:lnTo>
                  <a:lnTo>
                    <a:pt x="326047" y="1042898"/>
                  </a:lnTo>
                  <a:lnTo>
                    <a:pt x="286969" y="1039571"/>
                  </a:lnTo>
                  <a:lnTo>
                    <a:pt x="239306" y="1038898"/>
                  </a:lnTo>
                  <a:lnTo>
                    <a:pt x="207543" y="1032560"/>
                  </a:lnTo>
                  <a:lnTo>
                    <a:pt x="181571" y="1015288"/>
                  </a:lnTo>
                  <a:lnTo>
                    <a:pt x="164045" y="989685"/>
                  </a:lnTo>
                  <a:lnTo>
                    <a:pt x="157619" y="958367"/>
                  </a:lnTo>
                  <a:lnTo>
                    <a:pt x="157619" y="926299"/>
                  </a:lnTo>
                  <a:lnTo>
                    <a:pt x="229387" y="926299"/>
                  </a:lnTo>
                  <a:lnTo>
                    <a:pt x="238696" y="924420"/>
                  </a:lnTo>
                  <a:lnTo>
                    <a:pt x="246303" y="919302"/>
                  </a:lnTo>
                  <a:lnTo>
                    <a:pt x="251434" y="911694"/>
                  </a:lnTo>
                  <a:lnTo>
                    <a:pt x="253314" y="902385"/>
                  </a:lnTo>
                  <a:lnTo>
                    <a:pt x="251434" y="893076"/>
                  </a:lnTo>
                  <a:lnTo>
                    <a:pt x="246303" y="885469"/>
                  </a:lnTo>
                  <a:lnTo>
                    <a:pt x="238696" y="880338"/>
                  </a:lnTo>
                  <a:lnTo>
                    <a:pt x="229387" y="878459"/>
                  </a:lnTo>
                  <a:lnTo>
                    <a:pt x="157619" y="878459"/>
                  </a:lnTo>
                  <a:lnTo>
                    <a:pt x="157619" y="830618"/>
                  </a:lnTo>
                  <a:lnTo>
                    <a:pt x="102920" y="804976"/>
                  </a:lnTo>
                  <a:lnTo>
                    <a:pt x="78028" y="799998"/>
                  </a:lnTo>
                  <a:lnTo>
                    <a:pt x="59956" y="792073"/>
                  </a:lnTo>
                  <a:lnTo>
                    <a:pt x="49657" y="781469"/>
                  </a:lnTo>
                  <a:lnTo>
                    <a:pt x="47472" y="771702"/>
                  </a:lnTo>
                  <a:lnTo>
                    <a:pt x="49441" y="759472"/>
                  </a:lnTo>
                  <a:lnTo>
                    <a:pt x="55422" y="745261"/>
                  </a:lnTo>
                  <a:lnTo>
                    <a:pt x="65278" y="729513"/>
                  </a:lnTo>
                  <a:lnTo>
                    <a:pt x="89039" y="694207"/>
                  </a:lnTo>
                  <a:lnTo>
                    <a:pt x="110998" y="655332"/>
                  </a:lnTo>
                  <a:lnTo>
                    <a:pt x="127127" y="616064"/>
                  </a:lnTo>
                  <a:lnTo>
                    <a:pt x="133400" y="579526"/>
                  </a:lnTo>
                  <a:lnTo>
                    <a:pt x="136664" y="531266"/>
                  </a:lnTo>
                  <a:lnTo>
                    <a:pt x="146177" y="484924"/>
                  </a:lnTo>
                  <a:lnTo>
                    <a:pt x="161518" y="440944"/>
                  </a:lnTo>
                  <a:lnTo>
                    <a:pt x="182257" y="399732"/>
                  </a:lnTo>
                  <a:lnTo>
                    <a:pt x="207962" y="361721"/>
                  </a:lnTo>
                  <a:lnTo>
                    <a:pt x="238226" y="327304"/>
                  </a:lnTo>
                  <a:lnTo>
                    <a:pt x="272618" y="296926"/>
                  </a:lnTo>
                  <a:lnTo>
                    <a:pt x="310705" y="270992"/>
                  </a:lnTo>
                  <a:lnTo>
                    <a:pt x="352069" y="249936"/>
                  </a:lnTo>
                  <a:lnTo>
                    <a:pt x="396278" y="234162"/>
                  </a:lnTo>
                  <a:lnTo>
                    <a:pt x="442912" y="224091"/>
                  </a:lnTo>
                  <a:lnTo>
                    <a:pt x="491553" y="220154"/>
                  </a:lnTo>
                  <a:lnTo>
                    <a:pt x="485724" y="242036"/>
                  </a:lnTo>
                  <a:lnTo>
                    <a:pt x="481482" y="264502"/>
                  </a:lnTo>
                  <a:lnTo>
                    <a:pt x="478878" y="287502"/>
                  </a:lnTo>
                  <a:lnTo>
                    <a:pt x="478002" y="310984"/>
                  </a:lnTo>
                  <a:lnTo>
                    <a:pt x="481380" y="356870"/>
                  </a:lnTo>
                  <a:lnTo>
                    <a:pt x="491197" y="400697"/>
                  </a:lnTo>
                  <a:lnTo>
                    <a:pt x="506958" y="441960"/>
                  </a:lnTo>
                  <a:lnTo>
                    <a:pt x="528180" y="480199"/>
                  </a:lnTo>
                  <a:lnTo>
                    <a:pt x="554380" y="514896"/>
                  </a:lnTo>
                  <a:lnTo>
                    <a:pt x="585076" y="545592"/>
                  </a:lnTo>
                  <a:lnTo>
                    <a:pt x="619772" y="571792"/>
                  </a:lnTo>
                  <a:lnTo>
                    <a:pt x="657999" y="593013"/>
                  </a:lnTo>
                  <a:lnTo>
                    <a:pt x="699262" y="608774"/>
                  </a:lnTo>
                  <a:lnTo>
                    <a:pt x="743089" y="618591"/>
                  </a:lnTo>
                  <a:lnTo>
                    <a:pt x="788974" y="621969"/>
                  </a:lnTo>
                  <a:lnTo>
                    <a:pt x="806919" y="621461"/>
                  </a:lnTo>
                  <a:lnTo>
                    <a:pt x="824585" y="619950"/>
                  </a:lnTo>
                  <a:lnTo>
                    <a:pt x="841946" y="617461"/>
                  </a:lnTo>
                  <a:lnTo>
                    <a:pt x="859002" y="614019"/>
                  </a:lnTo>
                  <a:lnTo>
                    <a:pt x="852766" y="653961"/>
                  </a:lnTo>
                  <a:lnTo>
                    <a:pt x="842022" y="692899"/>
                  </a:lnTo>
                  <a:lnTo>
                    <a:pt x="826884" y="730453"/>
                  </a:lnTo>
                  <a:lnTo>
                    <a:pt x="807453" y="766229"/>
                  </a:lnTo>
                  <a:lnTo>
                    <a:pt x="791502" y="792937"/>
                  </a:lnTo>
                  <a:lnTo>
                    <a:pt x="777290" y="818832"/>
                  </a:lnTo>
                  <a:lnTo>
                    <a:pt x="764717" y="844105"/>
                  </a:lnTo>
                  <a:lnTo>
                    <a:pt x="753681" y="868934"/>
                  </a:lnTo>
                  <a:lnTo>
                    <a:pt x="751827" y="878243"/>
                  </a:lnTo>
                  <a:lnTo>
                    <a:pt x="753630" y="887234"/>
                  </a:lnTo>
                  <a:lnTo>
                    <a:pt x="758672" y="894905"/>
                  </a:lnTo>
                  <a:lnTo>
                    <a:pt x="766546" y="900226"/>
                  </a:lnTo>
                  <a:lnTo>
                    <a:pt x="769556" y="901471"/>
                  </a:lnTo>
                  <a:lnTo>
                    <a:pt x="772680" y="902055"/>
                  </a:lnTo>
                  <a:lnTo>
                    <a:pt x="775741" y="902055"/>
                  </a:lnTo>
                  <a:lnTo>
                    <a:pt x="808088" y="864285"/>
                  </a:lnTo>
                  <a:lnTo>
                    <a:pt x="819835" y="840714"/>
                  </a:lnTo>
                  <a:lnTo>
                    <a:pt x="833145" y="816483"/>
                  </a:lnTo>
                  <a:lnTo>
                    <a:pt x="848106" y="791438"/>
                  </a:lnTo>
                  <a:lnTo>
                    <a:pt x="872324" y="746175"/>
                  </a:lnTo>
                  <a:lnTo>
                    <a:pt x="890498" y="698500"/>
                  </a:lnTo>
                  <a:lnTo>
                    <a:pt x="902487" y="648995"/>
                  </a:lnTo>
                  <a:lnTo>
                    <a:pt x="906373" y="614019"/>
                  </a:lnTo>
                  <a:lnTo>
                    <a:pt x="908113" y="598233"/>
                  </a:lnTo>
                  <a:lnTo>
                    <a:pt x="948664" y="577748"/>
                  </a:lnTo>
                  <a:lnTo>
                    <a:pt x="953820" y="574116"/>
                  </a:lnTo>
                  <a:lnTo>
                    <a:pt x="985570" y="551764"/>
                  </a:lnTo>
                  <a:lnTo>
                    <a:pt x="1018273" y="520852"/>
                  </a:lnTo>
                  <a:lnTo>
                    <a:pt x="1046238" y="485521"/>
                  </a:lnTo>
                  <a:lnTo>
                    <a:pt x="1068933" y="446328"/>
                  </a:lnTo>
                  <a:lnTo>
                    <a:pt x="1085811" y="403821"/>
                  </a:lnTo>
                  <a:lnTo>
                    <a:pt x="1096340" y="358521"/>
                  </a:lnTo>
                  <a:lnTo>
                    <a:pt x="1099972" y="310984"/>
                  </a:lnTo>
                  <a:close/>
                </a:path>
              </a:pathLst>
            </a:custGeom>
            <a:solidFill>
              <a:srgbClr val="204536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383631-B25D-9648-BD1B-D6E2D2855C78}"/>
              </a:ext>
            </a:extLst>
          </p:cNvPr>
          <p:cNvGrpSpPr/>
          <p:nvPr/>
        </p:nvGrpSpPr>
        <p:grpSpPr>
          <a:xfrm>
            <a:off x="4250797" y="1870385"/>
            <a:ext cx="3657729" cy="3657728"/>
            <a:chOff x="4250797" y="1870385"/>
            <a:chExt cx="3657729" cy="3657728"/>
          </a:xfrm>
        </p:grpSpPr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13B9988A-39B6-D544-9E6B-77EF4939A64C}"/>
                </a:ext>
              </a:extLst>
            </p:cNvPr>
            <p:cNvSpPr/>
            <p:nvPr/>
          </p:nvSpPr>
          <p:spPr>
            <a:xfrm>
              <a:off x="4250797" y="1870385"/>
              <a:ext cx="3657729" cy="3657728"/>
            </a:xfrm>
            <a:custGeom>
              <a:avLst/>
              <a:gdLst/>
              <a:ahLst/>
              <a:cxnLst/>
              <a:rect l="l" t="t" r="r" b="b"/>
              <a:pathLst>
                <a:path w="6031865" h="6031865">
                  <a:moveTo>
                    <a:pt x="3014955" y="0"/>
                  </a:moveTo>
                  <a:lnTo>
                    <a:pt x="2966590" y="381"/>
                  </a:lnTo>
                  <a:lnTo>
                    <a:pt x="2918408" y="1521"/>
                  </a:lnTo>
                  <a:lnTo>
                    <a:pt x="2870413" y="3413"/>
                  </a:lnTo>
                  <a:lnTo>
                    <a:pt x="2822613" y="6053"/>
                  </a:lnTo>
                  <a:lnTo>
                    <a:pt x="2775012" y="9435"/>
                  </a:lnTo>
                  <a:lnTo>
                    <a:pt x="2727615" y="13552"/>
                  </a:lnTo>
                  <a:lnTo>
                    <a:pt x="2680430" y="18400"/>
                  </a:lnTo>
                  <a:lnTo>
                    <a:pt x="2633461" y="23972"/>
                  </a:lnTo>
                  <a:lnTo>
                    <a:pt x="2586714" y="30262"/>
                  </a:lnTo>
                  <a:lnTo>
                    <a:pt x="2540196" y="37266"/>
                  </a:lnTo>
                  <a:lnTo>
                    <a:pt x="2493911" y="44977"/>
                  </a:lnTo>
                  <a:lnTo>
                    <a:pt x="2447865" y="53389"/>
                  </a:lnTo>
                  <a:lnTo>
                    <a:pt x="2402064" y="62497"/>
                  </a:lnTo>
                  <a:lnTo>
                    <a:pt x="2356514" y="72296"/>
                  </a:lnTo>
                  <a:lnTo>
                    <a:pt x="2311221" y="82779"/>
                  </a:lnTo>
                  <a:lnTo>
                    <a:pt x="2266189" y="93940"/>
                  </a:lnTo>
                  <a:lnTo>
                    <a:pt x="2221426" y="105775"/>
                  </a:lnTo>
                  <a:lnTo>
                    <a:pt x="2176936" y="118277"/>
                  </a:lnTo>
                  <a:lnTo>
                    <a:pt x="2132725" y="131440"/>
                  </a:lnTo>
                  <a:lnTo>
                    <a:pt x="2088800" y="145260"/>
                  </a:lnTo>
                  <a:lnTo>
                    <a:pt x="2045165" y="159729"/>
                  </a:lnTo>
                  <a:lnTo>
                    <a:pt x="2001826" y="174844"/>
                  </a:lnTo>
                  <a:lnTo>
                    <a:pt x="1958790" y="190597"/>
                  </a:lnTo>
                  <a:lnTo>
                    <a:pt x="1916061" y="206982"/>
                  </a:lnTo>
                  <a:lnTo>
                    <a:pt x="1873646" y="223996"/>
                  </a:lnTo>
                  <a:lnTo>
                    <a:pt x="1831550" y="241631"/>
                  </a:lnTo>
                  <a:lnTo>
                    <a:pt x="1789779" y="259882"/>
                  </a:lnTo>
                  <a:lnTo>
                    <a:pt x="1748339" y="278743"/>
                  </a:lnTo>
                  <a:lnTo>
                    <a:pt x="1707235" y="298209"/>
                  </a:lnTo>
                  <a:lnTo>
                    <a:pt x="1666473" y="318273"/>
                  </a:lnTo>
                  <a:lnTo>
                    <a:pt x="1626059" y="338931"/>
                  </a:lnTo>
                  <a:lnTo>
                    <a:pt x="1585998" y="360176"/>
                  </a:lnTo>
                  <a:lnTo>
                    <a:pt x="1546296" y="382002"/>
                  </a:lnTo>
                  <a:lnTo>
                    <a:pt x="1506960" y="404405"/>
                  </a:lnTo>
                  <a:lnTo>
                    <a:pt x="1467994" y="427378"/>
                  </a:lnTo>
                  <a:lnTo>
                    <a:pt x="1429404" y="450916"/>
                  </a:lnTo>
                  <a:lnTo>
                    <a:pt x="1391196" y="475012"/>
                  </a:lnTo>
                  <a:lnTo>
                    <a:pt x="1353376" y="499662"/>
                  </a:lnTo>
                  <a:lnTo>
                    <a:pt x="1315949" y="524859"/>
                  </a:lnTo>
                  <a:lnTo>
                    <a:pt x="1278921" y="550598"/>
                  </a:lnTo>
                  <a:lnTo>
                    <a:pt x="1242298" y="576872"/>
                  </a:lnTo>
                  <a:lnTo>
                    <a:pt x="1206086" y="603677"/>
                  </a:lnTo>
                  <a:lnTo>
                    <a:pt x="1170290" y="631007"/>
                  </a:lnTo>
                  <a:lnTo>
                    <a:pt x="1134915" y="658856"/>
                  </a:lnTo>
                  <a:lnTo>
                    <a:pt x="1099969" y="687218"/>
                  </a:lnTo>
                  <a:lnTo>
                    <a:pt x="1065456" y="716087"/>
                  </a:lnTo>
                  <a:lnTo>
                    <a:pt x="1031381" y="745458"/>
                  </a:lnTo>
                  <a:lnTo>
                    <a:pt x="997752" y="775325"/>
                  </a:lnTo>
                  <a:lnTo>
                    <a:pt x="964573" y="805683"/>
                  </a:lnTo>
                  <a:lnTo>
                    <a:pt x="931850" y="836525"/>
                  </a:lnTo>
                  <a:lnTo>
                    <a:pt x="899589" y="867846"/>
                  </a:lnTo>
                  <a:lnTo>
                    <a:pt x="867796" y="899641"/>
                  </a:lnTo>
                  <a:lnTo>
                    <a:pt x="836476" y="931903"/>
                  </a:lnTo>
                  <a:lnTo>
                    <a:pt x="805634" y="964626"/>
                  </a:lnTo>
                  <a:lnTo>
                    <a:pt x="775278" y="997806"/>
                  </a:lnTo>
                  <a:lnTo>
                    <a:pt x="745412" y="1031436"/>
                  </a:lnTo>
                  <a:lnTo>
                    <a:pt x="716042" y="1065511"/>
                  </a:lnTo>
                  <a:lnTo>
                    <a:pt x="687174" y="1100025"/>
                  </a:lnTo>
                  <a:lnTo>
                    <a:pt x="658813" y="1134973"/>
                  </a:lnTo>
                  <a:lnTo>
                    <a:pt x="630966" y="1170348"/>
                  </a:lnTo>
                  <a:lnTo>
                    <a:pt x="603637" y="1206144"/>
                  </a:lnTo>
                  <a:lnTo>
                    <a:pt x="576833" y="1242357"/>
                  </a:lnTo>
                  <a:lnTo>
                    <a:pt x="550560" y="1278980"/>
                  </a:lnTo>
                  <a:lnTo>
                    <a:pt x="524822" y="1316009"/>
                  </a:lnTo>
                  <a:lnTo>
                    <a:pt x="499627" y="1353436"/>
                  </a:lnTo>
                  <a:lnTo>
                    <a:pt x="474978" y="1391256"/>
                  </a:lnTo>
                  <a:lnTo>
                    <a:pt x="450883" y="1429464"/>
                  </a:lnTo>
                  <a:lnTo>
                    <a:pt x="427347" y="1468054"/>
                  </a:lnTo>
                  <a:lnTo>
                    <a:pt x="404375" y="1507020"/>
                  </a:lnTo>
                  <a:lnTo>
                    <a:pt x="381974" y="1546357"/>
                  </a:lnTo>
                  <a:lnTo>
                    <a:pt x="360149" y="1586058"/>
                  </a:lnTo>
                  <a:lnTo>
                    <a:pt x="338905" y="1626119"/>
                  </a:lnTo>
                  <a:lnTo>
                    <a:pt x="318249" y="1666533"/>
                  </a:lnTo>
                  <a:lnTo>
                    <a:pt x="298185" y="1707294"/>
                  </a:lnTo>
                  <a:lnTo>
                    <a:pt x="278721" y="1748398"/>
                  </a:lnTo>
                  <a:lnTo>
                    <a:pt x="259861" y="1789838"/>
                  </a:lnTo>
                  <a:lnTo>
                    <a:pt x="241611" y="1831608"/>
                  </a:lnTo>
                  <a:lnTo>
                    <a:pt x="223978" y="1873703"/>
                  </a:lnTo>
                  <a:lnTo>
                    <a:pt x="206965" y="1916117"/>
                  </a:lnTo>
                  <a:lnTo>
                    <a:pt x="190581" y="1958845"/>
                  </a:lnTo>
                  <a:lnTo>
                    <a:pt x="174829" y="2001880"/>
                  </a:lnTo>
                  <a:lnTo>
                    <a:pt x="159716" y="2045218"/>
                  </a:lnTo>
                  <a:lnTo>
                    <a:pt x="145247" y="2088851"/>
                  </a:lnTo>
                  <a:lnTo>
                    <a:pt x="131429" y="2132776"/>
                  </a:lnTo>
                  <a:lnTo>
                    <a:pt x="118267" y="2176985"/>
                  </a:lnTo>
                  <a:lnTo>
                    <a:pt x="105766" y="2221473"/>
                  </a:lnTo>
                  <a:lnTo>
                    <a:pt x="93932" y="2266235"/>
                  </a:lnTo>
                  <a:lnTo>
                    <a:pt x="82771" y="2311264"/>
                  </a:lnTo>
                  <a:lnTo>
                    <a:pt x="72289" y="2356556"/>
                  </a:lnTo>
                  <a:lnTo>
                    <a:pt x="62492" y="2402104"/>
                  </a:lnTo>
                  <a:lnTo>
                    <a:pt x="53384" y="2447902"/>
                  </a:lnTo>
                  <a:lnTo>
                    <a:pt x="44973" y="2493945"/>
                  </a:lnTo>
                  <a:lnTo>
                    <a:pt x="37262" y="2540228"/>
                  </a:lnTo>
                  <a:lnTo>
                    <a:pt x="30260" y="2586744"/>
                  </a:lnTo>
                  <a:lnTo>
                    <a:pt x="23970" y="2633488"/>
                  </a:lnTo>
                  <a:lnTo>
                    <a:pt x="18398" y="2680454"/>
                  </a:lnTo>
                  <a:lnTo>
                    <a:pt x="13551" y="2727636"/>
                  </a:lnTo>
                  <a:lnTo>
                    <a:pt x="9434" y="2775029"/>
                  </a:lnTo>
                  <a:lnTo>
                    <a:pt x="6053" y="2822627"/>
                  </a:lnTo>
                  <a:lnTo>
                    <a:pt x="3413" y="2870425"/>
                  </a:lnTo>
                  <a:lnTo>
                    <a:pt x="1520" y="2918415"/>
                  </a:lnTo>
                  <a:lnTo>
                    <a:pt x="381" y="2966594"/>
                  </a:lnTo>
                  <a:lnTo>
                    <a:pt x="0" y="3014955"/>
                  </a:lnTo>
                  <a:lnTo>
                    <a:pt x="381" y="3063399"/>
                  </a:lnTo>
                  <a:lnTo>
                    <a:pt x="1520" y="3111659"/>
                  </a:lnTo>
                  <a:lnTo>
                    <a:pt x="3413" y="3159728"/>
                  </a:lnTo>
                  <a:lnTo>
                    <a:pt x="6053" y="3207602"/>
                  </a:lnTo>
                  <a:lnTo>
                    <a:pt x="9434" y="3255273"/>
                  </a:lnTo>
                  <a:lnTo>
                    <a:pt x="13551" y="3302738"/>
                  </a:lnTo>
                  <a:lnTo>
                    <a:pt x="18398" y="3349989"/>
                  </a:lnTo>
                  <a:lnTo>
                    <a:pt x="23970" y="3397022"/>
                  </a:lnTo>
                  <a:lnTo>
                    <a:pt x="30260" y="3443831"/>
                  </a:lnTo>
                  <a:lnTo>
                    <a:pt x="37262" y="3490409"/>
                  </a:lnTo>
                  <a:lnTo>
                    <a:pt x="44973" y="3536752"/>
                  </a:lnTo>
                  <a:lnTo>
                    <a:pt x="53384" y="3582854"/>
                  </a:lnTo>
                  <a:lnTo>
                    <a:pt x="62492" y="3628708"/>
                  </a:lnTo>
                  <a:lnTo>
                    <a:pt x="72289" y="3674310"/>
                  </a:lnTo>
                  <a:lnTo>
                    <a:pt x="82771" y="3719653"/>
                  </a:lnTo>
                  <a:lnTo>
                    <a:pt x="93932" y="3764732"/>
                  </a:lnTo>
                  <a:lnTo>
                    <a:pt x="105766" y="3809542"/>
                  </a:lnTo>
                  <a:lnTo>
                    <a:pt x="118267" y="3854076"/>
                  </a:lnTo>
                  <a:lnTo>
                    <a:pt x="131429" y="3898329"/>
                  </a:lnTo>
                  <a:lnTo>
                    <a:pt x="145247" y="3942295"/>
                  </a:lnTo>
                  <a:lnTo>
                    <a:pt x="159716" y="3985969"/>
                  </a:lnTo>
                  <a:lnTo>
                    <a:pt x="174829" y="4029345"/>
                  </a:lnTo>
                  <a:lnTo>
                    <a:pt x="190581" y="4072417"/>
                  </a:lnTo>
                  <a:lnTo>
                    <a:pt x="206965" y="4115180"/>
                  </a:lnTo>
                  <a:lnTo>
                    <a:pt x="223978" y="4157627"/>
                  </a:lnTo>
                  <a:lnTo>
                    <a:pt x="241611" y="4199753"/>
                  </a:lnTo>
                  <a:lnTo>
                    <a:pt x="259861" y="4241553"/>
                  </a:lnTo>
                  <a:lnTo>
                    <a:pt x="278721" y="4283021"/>
                  </a:lnTo>
                  <a:lnTo>
                    <a:pt x="298185" y="4324151"/>
                  </a:lnTo>
                  <a:lnTo>
                    <a:pt x="318249" y="4364938"/>
                  </a:lnTo>
                  <a:lnTo>
                    <a:pt x="338905" y="4405375"/>
                  </a:lnTo>
                  <a:lnTo>
                    <a:pt x="360149" y="4445458"/>
                  </a:lnTo>
                  <a:lnTo>
                    <a:pt x="381974" y="4485180"/>
                  </a:lnTo>
                  <a:lnTo>
                    <a:pt x="404375" y="4524535"/>
                  </a:lnTo>
                  <a:lnTo>
                    <a:pt x="427347" y="4563519"/>
                  </a:lnTo>
                  <a:lnTo>
                    <a:pt x="450883" y="4602126"/>
                  </a:lnTo>
                  <a:lnTo>
                    <a:pt x="474978" y="4640349"/>
                  </a:lnTo>
                  <a:lnTo>
                    <a:pt x="499627" y="4678183"/>
                  </a:lnTo>
                  <a:lnTo>
                    <a:pt x="524822" y="4715622"/>
                  </a:lnTo>
                  <a:lnTo>
                    <a:pt x="550560" y="4752661"/>
                  </a:lnTo>
                  <a:lnTo>
                    <a:pt x="576833" y="4789295"/>
                  </a:lnTo>
                  <a:lnTo>
                    <a:pt x="603637" y="4825516"/>
                  </a:lnTo>
                  <a:lnTo>
                    <a:pt x="630966" y="4861321"/>
                  </a:lnTo>
                  <a:lnTo>
                    <a:pt x="658813" y="4896702"/>
                  </a:lnTo>
                  <a:lnTo>
                    <a:pt x="687174" y="4931655"/>
                  </a:lnTo>
                  <a:lnTo>
                    <a:pt x="716042" y="4966173"/>
                  </a:lnTo>
                  <a:lnTo>
                    <a:pt x="745412" y="5000252"/>
                  </a:lnTo>
                  <a:lnTo>
                    <a:pt x="775278" y="5033885"/>
                  </a:lnTo>
                  <a:lnTo>
                    <a:pt x="805634" y="5067066"/>
                  </a:lnTo>
                  <a:lnTo>
                    <a:pt x="836476" y="5099790"/>
                  </a:lnTo>
                  <a:lnTo>
                    <a:pt x="867796" y="5132052"/>
                  </a:lnTo>
                  <a:lnTo>
                    <a:pt x="899589" y="5163845"/>
                  </a:lnTo>
                  <a:lnTo>
                    <a:pt x="931850" y="5195165"/>
                  </a:lnTo>
                  <a:lnTo>
                    <a:pt x="964573" y="5226004"/>
                  </a:lnTo>
                  <a:lnTo>
                    <a:pt x="997752" y="5256358"/>
                  </a:lnTo>
                  <a:lnTo>
                    <a:pt x="1031381" y="5286222"/>
                  </a:lnTo>
                  <a:lnTo>
                    <a:pt x="1065456" y="5315588"/>
                  </a:lnTo>
                  <a:lnTo>
                    <a:pt x="1099969" y="5344452"/>
                  </a:lnTo>
                  <a:lnTo>
                    <a:pt x="1134915" y="5372808"/>
                  </a:lnTo>
                  <a:lnTo>
                    <a:pt x="1170290" y="5400650"/>
                  </a:lnTo>
                  <a:lnTo>
                    <a:pt x="1206086" y="5427972"/>
                  </a:lnTo>
                  <a:lnTo>
                    <a:pt x="1242298" y="5454770"/>
                  </a:lnTo>
                  <a:lnTo>
                    <a:pt x="1278921" y="5481036"/>
                  </a:lnTo>
                  <a:lnTo>
                    <a:pt x="1315949" y="5506767"/>
                  </a:lnTo>
                  <a:lnTo>
                    <a:pt x="1353376" y="5531955"/>
                  </a:lnTo>
                  <a:lnTo>
                    <a:pt x="1391196" y="5556595"/>
                  </a:lnTo>
                  <a:lnTo>
                    <a:pt x="1429404" y="5580681"/>
                  </a:lnTo>
                  <a:lnTo>
                    <a:pt x="1467994" y="5604209"/>
                  </a:lnTo>
                  <a:lnTo>
                    <a:pt x="1506960" y="5627172"/>
                  </a:lnTo>
                  <a:lnTo>
                    <a:pt x="1546296" y="5649564"/>
                  </a:lnTo>
                  <a:lnTo>
                    <a:pt x="1585998" y="5671380"/>
                  </a:lnTo>
                  <a:lnTo>
                    <a:pt x="1626059" y="5692614"/>
                  </a:lnTo>
                  <a:lnTo>
                    <a:pt x="1666473" y="5713260"/>
                  </a:lnTo>
                  <a:lnTo>
                    <a:pt x="1707235" y="5733314"/>
                  </a:lnTo>
                  <a:lnTo>
                    <a:pt x="1748339" y="5752768"/>
                  </a:lnTo>
                  <a:lnTo>
                    <a:pt x="1789779" y="5771618"/>
                  </a:lnTo>
                  <a:lnTo>
                    <a:pt x="1831550" y="5789857"/>
                  </a:lnTo>
                  <a:lnTo>
                    <a:pt x="1873646" y="5807481"/>
                  </a:lnTo>
                  <a:lnTo>
                    <a:pt x="1916061" y="5824483"/>
                  </a:lnTo>
                  <a:lnTo>
                    <a:pt x="1958790" y="5840858"/>
                  </a:lnTo>
                  <a:lnTo>
                    <a:pt x="2001826" y="5856599"/>
                  </a:lnTo>
                  <a:lnTo>
                    <a:pt x="2045165" y="5871702"/>
                  </a:lnTo>
                  <a:lnTo>
                    <a:pt x="2088800" y="5886161"/>
                  </a:lnTo>
                  <a:lnTo>
                    <a:pt x="2132725" y="5899970"/>
                  </a:lnTo>
                  <a:lnTo>
                    <a:pt x="2176936" y="5913123"/>
                  </a:lnTo>
                  <a:lnTo>
                    <a:pt x="2221426" y="5925615"/>
                  </a:lnTo>
                  <a:lnTo>
                    <a:pt x="2266189" y="5937440"/>
                  </a:lnTo>
                  <a:lnTo>
                    <a:pt x="2311221" y="5948592"/>
                  </a:lnTo>
                  <a:lnTo>
                    <a:pt x="2356514" y="5959066"/>
                  </a:lnTo>
                  <a:lnTo>
                    <a:pt x="2402064" y="5968855"/>
                  </a:lnTo>
                  <a:lnTo>
                    <a:pt x="2447865" y="5977955"/>
                  </a:lnTo>
                  <a:lnTo>
                    <a:pt x="2493911" y="5986360"/>
                  </a:lnTo>
                  <a:lnTo>
                    <a:pt x="2540196" y="5994064"/>
                  </a:lnTo>
                  <a:lnTo>
                    <a:pt x="2586714" y="6001060"/>
                  </a:lnTo>
                  <a:lnTo>
                    <a:pt x="2633461" y="6007345"/>
                  </a:lnTo>
                  <a:lnTo>
                    <a:pt x="2680430" y="6012911"/>
                  </a:lnTo>
                  <a:lnTo>
                    <a:pt x="2727615" y="6017754"/>
                  </a:lnTo>
                  <a:lnTo>
                    <a:pt x="2775012" y="6021867"/>
                  </a:lnTo>
                  <a:lnTo>
                    <a:pt x="2822613" y="6025245"/>
                  </a:lnTo>
                  <a:lnTo>
                    <a:pt x="2870413" y="6027882"/>
                  </a:lnTo>
                  <a:lnTo>
                    <a:pt x="2918408" y="6029773"/>
                  </a:lnTo>
                  <a:lnTo>
                    <a:pt x="2966590" y="6030911"/>
                  </a:lnTo>
                  <a:lnTo>
                    <a:pt x="3014955" y="6031292"/>
                  </a:lnTo>
                  <a:lnTo>
                    <a:pt x="3063395" y="6030911"/>
                  </a:lnTo>
                  <a:lnTo>
                    <a:pt x="3111651" y="6029773"/>
                  </a:lnTo>
                  <a:lnTo>
                    <a:pt x="3159717" y="6027882"/>
                  </a:lnTo>
                  <a:lnTo>
                    <a:pt x="3207587" y="6025245"/>
                  </a:lnTo>
                  <a:lnTo>
                    <a:pt x="3255256" y="6021867"/>
                  </a:lnTo>
                  <a:lnTo>
                    <a:pt x="3302717" y="6017754"/>
                  </a:lnTo>
                  <a:lnTo>
                    <a:pt x="3349965" y="6012911"/>
                  </a:lnTo>
                  <a:lnTo>
                    <a:pt x="3396995" y="6007345"/>
                  </a:lnTo>
                  <a:lnTo>
                    <a:pt x="3443801" y="6001060"/>
                  </a:lnTo>
                  <a:lnTo>
                    <a:pt x="3490377" y="5994064"/>
                  </a:lnTo>
                  <a:lnTo>
                    <a:pt x="3536718" y="5986360"/>
                  </a:lnTo>
                  <a:lnTo>
                    <a:pt x="3582817" y="5977955"/>
                  </a:lnTo>
                  <a:lnTo>
                    <a:pt x="3628669" y="5968855"/>
                  </a:lnTo>
                  <a:lnTo>
                    <a:pt x="3674269" y="5959066"/>
                  </a:lnTo>
                  <a:lnTo>
                    <a:pt x="3719610" y="5948592"/>
                  </a:lnTo>
                  <a:lnTo>
                    <a:pt x="3764688" y="5937440"/>
                  </a:lnTo>
                  <a:lnTo>
                    <a:pt x="3809496" y="5925615"/>
                  </a:lnTo>
                  <a:lnTo>
                    <a:pt x="3854028" y="5913123"/>
                  </a:lnTo>
                  <a:lnTo>
                    <a:pt x="3898280" y="5899970"/>
                  </a:lnTo>
                  <a:lnTo>
                    <a:pt x="3942245" y="5886161"/>
                  </a:lnTo>
                  <a:lnTo>
                    <a:pt x="3985918" y="5871702"/>
                  </a:lnTo>
                  <a:lnTo>
                    <a:pt x="4029292" y="5856599"/>
                  </a:lnTo>
                  <a:lnTo>
                    <a:pt x="4072363" y="5840858"/>
                  </a:lnTo>
                  <a:lnTo>
                    <a:pt x="4115125" y="5824483"/>
                  </a:lnTo>
                  <a:lnTo>
                    <a:pt x="4157572" y="5807481"/>
                  </a:lnTo>
                  <a:lnTo>
                    <a:pt x="4199697" y="5789857"/>
                  </a:lnTo>
                  <a:lnTo>
                    <a:pt x="4241497" y="5771618"/>
                  </a:lnTo>
                  <a:lnTo>
                    <a:pt x="4282964" y="5752768"/>
                  </a:lnTo>
                  <a:lnTo>
                    <a:pt x="4324094" y="5733314"/>
                  </a:lnTo>
                  <a:lnTo>
                    <a:pt x="4364880" y="5713260"/>
                  </a:lnTo>
                  <a:lnTo>
                    <a:pt x="4405318" y="5692614"/>
                  </a:lnTo>
                  <a:lnTo>
                    <a:pt x="4445400" y="5671380"/>
                  </a:lnTo>
                  <a:lnTo>
                    <a:pt x="4485122" y="5649564"/>
                  </a:lnTo>
                  <a:lnTo>
                    <a:pt x="4524478" y="5627172"/>
                  </a:lnTo>
                  <a:lnTo>
                    <a:pt x="4563462" y="5604209"/>
                  </a:lnTo>
                  <a:lnTo>
                    <a:pt x="4602068" y="5580681"/>
                  </a:lnTo>
                  <a:lnTo>
                    <a:pt x="4640291" y="5556595"/>
                  </a:lnTo>
                  <a:lnTo>
                    <a:pt x="4678126" y="5531955"/>
                  </a:lnTo>
                  <a:lnTo>
                    <a:pt x="4715566" y="5506767"/>
                  </a:lnTo>
                  <a:lnTo>
                    <a:pt x="4752606" y="5481036"/>
                  </a:lnTo>
                  <a:lnTo>
                    <a:pt x="4789239" y="5454770"/>
                  </a:lnTo>
                  <a:lnTo>
                    <a:pt x="4825462" y="5427972"/>
                  </a:lnTo>
                  <a:lnTo>
                    <a:pt x="4861267" y="5400650"/>
                  </a:lnTo>
                  <a:lnTo>
                    <a:pt x="4896649" y="5372808"/>
                  </a:lnTo>
                  <a:lnTo>
                    <a:pt x="4931603" y="5344452"/>
                  </a:lnTo>
                  <a:lnTo>
                    <a:pt x="4966122" y="5315588"/>
                  </a:lnTo>
                  <a:lnTo>
                    <a:pt x="5000201" y="5286222"/>
                  </a:lnTo>
                  <a:lnTo>
                    <a:pt x="5033835" y="5256358"/>
                  </a:lnTo>
                  <a:lnTo>
                    <a:pt x="5067017" y="5226004"/>
                  </a:lnTo>
                  <a:lnTo>
                    <a:pt x="5099743" y="5195165"/>
                  </a:lnTo>
                  <a:lnTo>
                    <a:pt x="5132006" y="5163845"/>
                  </a:lnTo>
                  <a:lnTo>
                    <a:pt x="5163800" y="5132052"/>
                  </a:lnTo>
                  <a:lnTo>
                    <a:pt x="5195121" y="5099790"/>
                  </a:lnTo>
                  <a:lnTo>
                    <a:pt x="5225961" y="5067066"/>
                  </a:lnTo>
                  <a:lnTo>
                    <a:pt x="5256317" y="5033885"/>
                  </a:lnTo>
                  <a:lnTo>
                    <a:pt x="5286181" y="5000252"/>
                  </a:lnTo>
                  <a:lnTo>
                    <a:pt x="5315549" y="4966173"/>
                  </a:lnTo>
                  <a:lnTo>
                    <a:pt x="5344414" y="4931655"/>
                  </a:lnTo>
                  <a:lnTo>
                    <a:pt x="5372771" y="4896702"/>
                  </a:lnTo>
                  <a:lnTo>
                    <a:pt x="5400615" y="4861321"/>
                  </a:lnTo>
                  <a:lnTo>
                    <a:pt x="5427939" y="4825516"/>
                  </a:lnTo>
                  <a:lnTo>
                    <a:pt x="5454738" y="4789295"/>
                  </a:lnTo>
                  <a:lnTo>
                    <a:pt x="5481006" y="4752661"/>
                  </a:lnTo>
                  <a:lnTo>
                    <a:pt x="5506737" y="4715622"/>
                  </a:lnTo>
                  <a:lnTo>
                    <a:pt x="5531927" y="4678183"/>
                  </a:lnTo>
                  <a:lnTo>
                    <a:pt x="5556568" y="4640349"/>
                  </a:lnTo>
                  <a:lnTo>
                    <a:pt x="5580657" y="4602126"/>
                  </a:lnTo>
                  <a:lnTo>
                    <a:pt x="5604186" y="4563519"/>
                  </a:lnTo>
                  <a:lnTo>
                    <a:pt x="5627150" y="4524535"/>
                  </a:lnTo>
                  <a:lnTo>
                    <a:pt x="5649543" y="4485180"/>
                  </a:lnTo>
                  <a:lnTo>
                    <a:pt x="5671361" y="4445458"/>
                  </a:lnTo>
                  <a:lnTo>
                    <a:pt x="5692596" y="4405375"/>
                  </a:lnTo>
                  <a:lnTo>
                    <a:pt x="5713244" y="4364938"/>
                  </a:lnTo>
                  <a:lnTo>
                    <a:pt x="5733299" y="4324151"/>
                  </a:lnTo>
                  <a:lnTo>
                    <a:pt x="5752755" y="4283021"/>
                  </a:lnTo>
                  <a:lnTo>
                    <a:pt x="5771606" y="4241553"/>
                  </a:lnTo>
                  <a:lnTo>
                    <a:pt x="5789847" y="4199753"/>
                  </a:lnTo>
                  <a:lnTo>
                    <a:pt x="5807472" y="4157627"/>
                  </a:lnTo>
                  <a:lnTo>
                    <a:pt x="5824475" y="4115180"/>
                  </a:lnTo>
                  <a:lnTo>
                    <a:pt x="5840851" y="4072417"/>
                  </a:lnTo>
                  <a:lnTo>
                    <a:pt x="5856594" y="4029345"/>
                  </a:lnTo>
                  <a:lnTo>
                    <a:pt x="5871698" y="3985969"/>
                  </a:lnTo>
                  <a:lnTo>
                    <a:pt x="5886158" y="3942295"/>
                  </a:lnTo>
                  <a:lnTo>
                    <a:pt x="5899968" y="3898329"/>
                  </a:lnTo>
                  <a:lnTo>
                    <a:pt x="5913122" y="3854076"/>
                  </a:lnTo>
                  <a:lnTo>
                    <a:pt x="5925615" y="3809542"/>
                  </a:lnTo>
                  <a:lnTo>
                    <a:pt x="5937441" y="3764732"/>
                  </a:lnTo>
                  <a:lnTo>
                    <a:pt x="5948594" y="3719653"/>
                  </a:lnTo>
                  <a:lnTo>
                    <a:pt x="5959069" y="3674310"/>
                  </a:lnTo>
                  <a:lnTo>
                    <a:pt x="5968860" y="3628708"/>
                  </a:lnTo>
                  <a:lnTo>
                    <a:pt x="5977961" y="3582854"/>
                  </a:lnTo>
                  <a:lnTo>
                    <a:pt x="5986366" y="3536752"/>
                  </a:lnTo>
                  <a:lnTo>
                    <a:pt x="5994070" y="3490409"/>
                  </a:lnTo>
                  <a:lnTo>
                    <a:pt x="6001068" y="3443831"/>
                  </a:lnTo>
                  <a:lnTo>
                    <a:pt x="6007353" y="3397022"/>
                  </a:lnTo>
                  <a:lnTo>
                    <a:pt x="6012920" y="3349989"/>
                  </a:lnTo>
                  <a:lnTo>
                    <a:pt x="6017763" y="3302738"/>
                  </a:lnTo>
                  <a:lnTo>
                    <a:pt x="6021876" y="3255273"/>
                  </a:lnTo>
                  <a:lnTo>
                    <a:pt x="6025255" y="3207602"/>
                  </a:lnTo>
                  <a:lnTo>
                    <a:pt x="6027892" y="3159728"/>
                  </a:lnTo>
                  <a:lnTo>
                    <a:pt x="6029783" y="3111659"/>
                  </a:lnTo>
                  <a:lnTo>
                    <a:pt x="6030922" y="3063399"/>
                  </a:lnTo>
                  <a:lnTo>
                    <a:pt x="6031303" y="3014955"/>
                  </a:lnTo>
                  <a:lnTo>
                    <a:pt x="6030922" y="2966594"/>
                  </a:lnTo>
                  <a:lnTo>
                    <a:pt x="6029783" y="2918415"/>
                  </a:lnTo>
                  <a:lnTo>
                    <a:pt x="6027892" y="2870425"/>
                  </a:lnTo>
                  <a:lnTo>
                    <a:pt x="6025255" y="2822627"/>
                  </a:lnTo>
                  <a:lnTo>
                    <a:pt x="6021876" y="2775029"/>
                  </a:lnTo>
                  <a:lnTo>
                    <a:pt x="6017763" y="2727636"/>
                  </a:lnTo>
                  <a:lnTo>
                    <a:pt x="6012920" y="2680454"/>
                  </a:lnTo>
                  <a:lnTo>
                    <a:pt x="6007353" y="2633488"/>
                  </a:lnTo>
                  <a:lnTo>
                    <a:pt x="6001068" y="2586744"/>
                  </a:lnTo>
                  <a:lnTo>
                    <a:pt x="5994070" y="2540228"/>
                  </a:lnTo>
                  <a:lnTo>
                    <a:pt x="5986366" y="2493945"/>
                  </a:lnTo>
                  <a:lnTo>
                    <a:pt x="5977961" y="2447902"/>
                  </a:lnTo>
                  <a:lnTo>
                    <a:pt x="5968860" y="2402104"/>
                  </a:lnTo>
                  <a:lnTo>
                    <a:pt x="5959069" y="2356556"/>
                  </a:lnTo>
                  <a:lnTo>
                    <a:pt x="5948594" y="2311264"/>
                  </a:lnTo>
                  <a:lnTo>
                    <a:pt x="5937441" y="2266235"/>
                  </a:lnTo>
                  <a:lnTo>
                    <a:pt x="5925615" y="2221473"/>
                  </a:lnTo>
                  <a:lnTo>
                    <a:pt x="5913122" y="2176985"/>
                  </a:lnTo>
                  <a:lnTo>
                    <a:pt x="5899968" y="2132776"/>
                  </a:lnTo>
                  <a:lnTo>
                    <a:pt x="5886158" y="2088851"/>
                  </a:lnTo>
                  <a:lnTo>
                    <a:pt x="5871698" y="2045218"/>
                  </a:lnTo>
                  <a:lnTo>
                    <a:pt x="5856594" y="2001880"/>
                  </a:lnTo>
                  <a:lnTo>
                    <a:pt x="5840851" y="1958845"/>
                  </a:lnTo>
                  <a:lnTo>
                    <a:pt x="5824475" y="1916117"/>
                  </a:lnTo>
                  <a:lnTo>
                    <a:pt x="5807472" y="1873703"/>
                  </a:lnTo>
                  <a:lnTo>
                    <a:pt x="5789847" y="1831608"/>
                  </a:lnTo>
                  <a:lnTo>
                    <a:pt x="5771606" y="1789838"/>
                  </a:lnTo>
                  <a:lnTo>
                    <a:pt x="5752755" y="1748398"/>
                  </a:lnTo>
                  <a:lnTo>
                    <a:pt x="5733299" y="1707294"/>
                  </a:lnTo>
                  <a:lnTo>
                    <a:pt x="5713244" y="1666533"/>
                  </a:lnTo>
                  <a:lnTo>
                    <a:pt x="5692596" y="1626119"/>
                  </a:lnTo>
                  <a:lnTo>
                    <a:pt x="5671361" y="1586058"/>
                  </a:lnTo>
                  <a:lnTo>
                    <a:pt x="5649543" y="1546357"/>
                  </a:lnTo>
                  <a:lnTo>
                    <a:pt x="5627150" y="1507020"/>
                  </a:lnTo>
                  <a:lnTo>
                    <a:pt x="5604186" y="1468054"/>
                  </a:lnTo>
                  <a:lnTo>
                    <a:pt x="5580657" y="1429464"/>
                  </a:lnTo>
                  <a:lnTo>
                    <a:pt x="5556568" y="1391256"/>
                  </a:lnTo>
                  <a:lnTo>
                    <a:pt x="5531927" y="1353436"/>
                  </a:lnTo>
                  <a:lnTo>
                    <a:pt x="5506737" y="1316009"/>
                  </a:lnTo>
                  <a:lnTo>
                    <a:pt x="5481006" y="1278980"/>
                  </a:lnTo>
                  <a:lnTo>
                    <a:pt x="5454738" y="1242357"/>
                  </a:lnTo>
                  <a:lnTo>
                    <a:pt x="5427939" y="1206144"/>
                  </a:lnTo>
                  <a:lnTo>
                    <a:pt x="5400615" y="1170348"/>
                  </a:lnTo>
                  <a:lnTo>
                    <a:pt x="5372771" y="1134973"/>
                  </a:lnTo>
                  <a:lnTo>
                    <a:pt x="5344414" y="1100025"/>
                  </a:lnTo>
                  <a:lnTo>
                    <a:pt x="5315549" y="1065511"/>
                  </a:lnTo>
                  <a:lnTo>
                    <a:pt x="5286181" y="1031436"/>
                  </a:lnTo>
                  <a:lnTo>
                    <a:pt x="5256317" y="997806"/>
                  </a:lnTo>
                  <a:lnTo>
                    <a:pt x="5225961" y="964626"/>
                  </a:lnTo>
                  <a:lnTo>
                    <a:pt x="5195121" y="931903"/>
                  </a:lnTo>
                  <a:lnTo>
                    <a:pt x="5163800" y="899641"/>
                  </a:lnTo>
                  <a:lnTo>
                    <a:pt x="5132006" y="867846"/>
                  </a:lnTo>
                  <a:lnTo>
                    <a:pt x="5099743" y="836525"/>
                  </a:lnTo>
                  <a:lnTo>
                    <a:pt x="5067017" y="805683"/>
                  </a:lnTo>
                  <a:lnTo>
                    <a:pt x="5033835" y="775325"/>
                  </a:lnTo>
                  <a:lnTo>
                    <a:pt x="5000201" y="745458"/>
                  </a:lnTo>
                  <a:lnTo>
                    <a:pt x="4966122" y="716087"/>
                  </a:lnTo>
                  <a:lnTo>
                    <a:pt x="4931603" y="687218"/>
                  </a:lnTo>
                  <a:lnTo>
                    <a:pt x="4896649" y="658856"/>
                  </a:lnTo>
                  <a:lnTo>
                    <a:pt x="4861267" y="631007"/>
                  </a:lnTo>
                  <a:lnTo>
                    <a:pt x="4825462" y="603677"/>
                  </a:lnTo>
                  <a:lnTo>
                    <a:pt x="4789239" y="576872"/>
                  </a:lnTo>
                  <a:lnTo>
                    <a:pt x="4752606" y="550598"/>
                  </a:lnTo>
                  <a:lnTo>
                    <a:pt x="4715566" y="524859"/>
                  </a:lnTo>
                  <a:lnTo>
                    <a:pt x="4678126" y="499662"/>
                  </a:lnTo>
                  <a:lnTo>
                    <a:pt x="4640291" y="475012"/>
                  </a:lnTo>
                  <a:lnTo>
                    <a:pt x="4602068" y="450916"/>
                  </a:lnTo>
                  <a:lnTo>
                    <a:pt x="4563462" y="427378"/>
                  </a:lnTo>
                  <a:lnTo>
                    <a:pt x="4524478" y="404405"/>
                  </a:lnTo>
                  <a:lnTo>
                    <a:pt x="4485122" y="382002"/>
                  </a:lnTo>
                  <a:lnTo>
                    <a:pt x="4445400" y="360176"/>
                  </a:lnTo>
                  <a:lnTo>
                    <a:pt x="4405318" y="338931"/>
                  </a:lnTo>
                  <a:lnTo>
                    <a:pt x="4364880" y="318273"/>
                  </a:lnTo>
                  <a:lnTo>
                    <a:pt x="4324094" y="298209"/>
                  </a:lnTo>
                  <a:lnTo>
                    <a:pt x="4282964" y="278743"/>
                  </a:lnTo>
                  <a:lnTo>
                    <a:pt x="4241497" y="259882"/>
                  </a:lnTo>
                  <a:lnTo>
                    <a:pt x="4199697" y="241631"/>
                  </a:lnTo>
                  <a:lnTo>
                    <a:pt x="4157572" y="223996"/>
                  </a:lnTo>
                  <a:lnTo>
                    <a:pt x="4115125" y="206982"/>
                  </a:lnTo>
                  <a:lnTo>
                    <a:pt x="4072363" y="190597"/>
                  </a:lnTo>
                  <a:lnTo>
                    <a:pt x="4029292" y="174844"/>
                  </a:lnTo>
                  <a:lnTo>
                    <a:pt x="3985918" y="159729"/>
                  </a:lnTo>
                  <a:lnTo>
                    <a:pt x="3942245" y="145260"/>
                  </a:lnTo>
                  <a:lnTo>
                    <a:pt x="3898280" y="131440"/>
                  </a:lnTo>
                  <a:lnTo>
                    <a:pt x="3854028" y="118277"/>
                  </a:lnTo>
                  <a:lnTo>
                    <a:pt x="3809496" y="105775"/>
                  </a:lnTo>
                  <a:lnTo>
                    <a:pt x="3764688" y="93940"/>
                  </a:lnTo>
                  <a:lnTo>
                    <a:pt x="3719610" y="82779"/>
                  </a:lnTo>
                  <a:lnTo>
                    <a:pt x="3674269" y="72296"/>
                  </a:lnTo>
                  <a:lnTo>
                    <a:pt x="3628669" y="62497"/>
                  </a:lnTo>
                  <a:lnTo>
                    <a:pt x="3582817" y="53389"/>
                  </a:lnTo>
                  <a:lnTo>
                    <a:pt x="3536718" y="44977"/>
                  </a:lnTo>
                  <a:lnTo>
                    <a:pt x="3490377" y="37266"/>
                  </a:lnTo>
                  <a:lnTo>
                    <a:pt x="3443801" y="30262"/>
                  </a:lnTo>
                  <a:lnTo>
                    <a:pt x="3396995" y="23972"/>
                  </a:lnTo>
                  <a:lnTo>
                    <a:pt x="3349965" y="18400"/>
                  </a:lnTo>
                  <a:lnTo>
                    <a:pt x="3302717" y="13552"/>
                  </a:lnTo>
                  <a:lnTo>
                    <a:pt x="3255256" y="9435"/>
                  </a:lnTo>
                  <a:lnTo>
                    <a:pt x="3207587" y="6053"/>
                  </a:lnTo>
                  <a:lnTo>
                    <a:pt x="3159717" y="3413"/>
                  </a:lnTo>
                  <a:lnTo>
                    <a:pt x="3111651" y="1521"/>
                  </a:lnTo>
                  <a:lnTo>
                    <a:pt x="3063395" y="381"/>
                  </a:lnTo>
                  <a:lnTo>
                    <a:pt x="3014955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4E344EFF-4B4D-3341-9A8A-40206D60CA70}"/>
                </a:ext>
              </a:extLst>
            </p:cNvPr>
            <p:cNvSpPr txBox="1"/>
            <p:nvPr/>
          </p:nvSpPr>
          <p:spPr>
            <a:xfrm>
              <a:off x="5170519" y="3159616"/>
              <a:ext cx="1777843" cy="264838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7701">
                <a:spcBef>
                  <a:spcPts val="64"/>
                </a:spcBef>
              </a:pPr>
              <a:r>
                <a:rPr sz="166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DUYGUSAL</a:t>
              </a:r>
              <a:r>
                <a:rPr sz="166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68" b="1" dirty="0">
                  <a:solidFill>
                    <a:srgbClr val="FFFFFF"/>
                  </a:solidFill>
                  <a:latin typeface="Calibri"/>
                  <a:cs typeface="Calibri"/>
                </a:rPr>
                <a:t>ETKİLERİ</a:t>
              </a:r>
              <a:endParaRPr sz="1668">
                <a:latin typeface="Calibri"/>
                <a:cs typeface="Calibri"/>
              </a:endParaRPr>
            </a:p>
          </p:txBody>
        </p:sp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3EC0559F-FD97-B749-AF30-AF1A9585C57E}"/>
                </a:ext>
              </a:extLst>
            </p:cNvPr>
            <p:cNvSpPr txBox="1"/>
            <p:nvPr/>
          </p:nvSpPr>
          <p:spPr>
            <a:xfrm>
              <a:off x="5534816" y="3655035"/>
              <a:ext cx="1477493" cy="142412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üzgün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utanmış</a:t>
              </a:r>
              <a:r>
                <a:rPr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  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</a:t>
              </a:r>
              <a:r>
                <a:rPr sz="1668" spc="-30" dirty="0" err="1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semle</a:t>
              </a:r>
              <a:r>
                <a:rPr sz="1668" dirty="0" err="1">
                  <a:solidFill>
                    <a:srgbClr val="FFFFFF"/>
                  </a:solidFill>
                  <a:latin typeface="Calibri"/>
                  <a:cs typeface="Calibri"/>
                </a:rPr>
                <a:t>miş</a:t>
              </a:r>
              <a:endParaRPr sz="1668" dirty="0"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lang="tr-TR"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ızgın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hissetmek</a:t>
              </a:r>
              <a:endParaRPr sz="1668" dirty="0">
                <a:latin typeface="Calibri"/>
                <a:cs typeface="Calibri"/>
              </a:endParaRPr>
            </a:p>
          </p:txBody>
        </p:sp>
        <p:grpSp>
          <p:nvGrpSpPr>
            <p:cNvPr id="39" name="object 20">
              <a:extLst>
                <a:ext uri="{FF2B5EF4-FFF2-40B4-BE49-F238E27FC236}">
                  <a16:creationId xmlns:a16="http://schemas.microsoft.com/office/drawing/2014/main" id="{3A6919E9-85E6-9349-BC22-6AC9E77D05AE}"/>
                </a:ext>
              </a:extLst>
            </p:cNvPr>
            <p:cNvGrpSpPr/>
            <p:nvPr/>
          </p:nvGrpSpPr>
          <p:grpSpPr>
            <a:xfrm>
              <a:off x="5067786" y="2236540"/>
              <a:ext cx="2142499" cy="2532954"/>
              <a:chOff x="8261193" y="3688219"/>
              <a:chExt cx="3533140" cy="4177029"/>
            </a:xfrm>
          </p:grpSpPr>
          <p:sp>
            <p:nvSpPr>
              <p:cNvPr id="40" name="object 21">
                <a:extLst>
                  <a:ext uri="{FF2B5EF4-FFF2-40B4-BE49-F238E27FC236}">
                    <a16:creationId xmlns:a16="http://schemas.microsoft.com/office/drawing/2014/main" id="{A4C41C0B-4A48-1C4F-93FE-D097C8E0F44D}"/>
                  </a:ext>
                </a:extLst>
              </p:cNvPr>
              <p:cNvSpPr/>
              <p:nvPr/>
            </p:nvSpPr>
            <p:spPr>
              <a:xfrm>
                <a:off x="8261193" y="5804849"/>
                <a:ext cx="353314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533140" h="22860">
                    <a:moveTo>
                      <a:pt x="3532908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532908" y="22627"/>
                    </a:lnTo>
                    <a:lnTo>
                      <a:pt x="3532908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1" name="object 22">
                <a:extLst>
                  <a:ext uri="{FF2B5EF4-FFF2-40B4-BE49-F238E27FC236}">
                    <a16:creationId xmlns:a16="http://schemas.microsoft.com/office/drawing/2014/main" id="{D4450128-DABE-7942-9E63-9336854DCE8A}"/>
                  </a:ext>
                </a:extLst>
              </p:cNvPr>
              <p:cNvSpPr/>
              <p:nvPr/>
            </p:nvSpPr>
            <p:spPr>
              <a:xfrm>
                <a:off x="8587575" y="7546435"/>
                <a:ext cx="318770" cy="318770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318770">
                    <a:moveTo>
                      <a:pt x="238848" y="119430"/>
                    </a:moveTo>
                    <a:lnTo>
                      <a:pt x="236753" y="109105"/>
                    </a:lnTo>
                    <a:lnTo>
                      <a:pt x="234772" y="106159"/>
                    </a:lnTo>
                    <a:lnTo>
                      <a:pt x="231063" y="100660"/>
                    </a:lnTo>
                    <a:lnTo>
                      <a:pt x="225590" y="96977"/>
                    </a:lnTo>
                    <a:lnTo>
                      <a:pt x="225590" y="112115"/>
                    </a:lnTo>
                    <a:lnTo>
                      <a:pt x="225590" y="126746"/>
                    </a:lnTo>
                    <a:lnTo>
                      <a:pt x="219633" y="132689"/>
                    </a:lnTo>
                    <a:lnTo>
                      <a:pt x="204990" y="132689"/>
                    </a:lnTo>
                    <a:lnTo>
                      <a:pt x="199034" y="126746"/>
                    </a:lnTo>
                    <a:lnTo>
                      <a:pt x="199034" y="115887"/>
                    </a:lnTo>
                    <a:lnTo>
                      <a:pt x="200418" y="112547"/>
                    </a:lnTo>
                    <a:lnTo>
                      <a:pt x="201625" y="111340"/>
                    </a:lnTo>
                    <a:lnTo>
                      <a:pt x="205447" y="107543"/>
                    </a:lnTo>
                    <a:lnTo>
                      <a:pt x="208762" y="106159"/>
                    </a:lnTo>
                    <a:lnTo>
                      <a:pt x="219633" y="106159"/>
                    </a:lnTo>
                    <a:lnTo>
                      <a:pt x="225590" y="112115"/>
                    </a:lnTo>
                    <a:lnTo>
                      <a:pt x="225590" y="96977"/>
                    </a:lnTo>
                    <a:lnTo>
                      <a:pt x="222631" y="94970"/>
                    </a:lnTo>
                    <a:lnTo>
                      <a:pt x="218757" y="94195"/>
                    </a:lnTo>
                    <a:lnTo>
                      <a:pt x="238671" y="74282"/>
                    </a:lnTo>
                    <a:lnTo>
                      <a:pt x="238671" y="70078"/>
                    </a:lnTo>
                    <a:lnTo>
                      <a:pt x="233502" y="64909"/>
                    </a:lnTo>
                    <a:lnTo>
                      <a:pt x="229298" y="64909"/>
                    </a:lnTo>
                    <a:lnTo>
                      <a:pt x="190944" y="103251"/>
                    </a:lnTo>
                    <a:lnTo>
                      <a:pt x="188531" y="105676"/>
                    </a:lnTo>
                    <a:lnTo>
                      <a:pt x="185877" y="112115"/>
                    </a:lnTo>
                    <a:lnTo>
                      <a:pt x="185775" y="119430"/>
                    </a:lnTo>
                    <a:lnTo>
                      <a:pt x="187871" y="129755"/>
                    </a:lnTo>
                    <a:lnTo>
                      <a:pt x="193560" y="138188"/>
                    </a:lnTo>
                    <a:lnTo>
                      <a:pt x="201993" y="143878"/>
                    </a:lnTo>
                    <a:lnTo>
                      <a:pt x="212318" y="145973"/>
                    </a:lnTo>
                    <a:lnTo>
                      <a:pt x="222631" y="143878"/>
                    </a:lnTo>
                    <a:lnTo>
                      <a:pt x="231063" y="138188"/>
                    </a:lnTo>
                    <a:lnTo>
                      <a:pt x="234772" y="132689"/>
                    </a:lnTo>
                    <a:lnTo>
                      <a:pt x="236753" y="129755"/>
                    </a:lnTo>
                    <a:lnTo>
                      <a:pt x="238848" y="119430"/>
                    </a:lnTo>
                    <a:close/>
                  </a:path>
                  <a:path w="318770" h="318770">
                    <a:moveTo>
                      <a:pt x="318465" y="159232"/>
                    </a:moveTo>
                    <a:lnTo>
                      <a:pt x="310337" y="108966"/>
                    </a:lnTo>
                    <a:lnTo>
                      <a:pt x="305193" y="99034"/>
                    </a:lnTo>
                    <a:lnTo>
                      <a:pt x="305193" y="159232"/>
                    </a:lnTo>
                    <a:lnTo>
                      <a:pt x="297738" y="205320"/>
                    </a:lnTo>
                    <a:lnTo>
                      <a:pt x="276999" y="245376"/>
                    </a:lnTo>
                    <a:lnTo>
                      <a:pt x="245376" y="276999"/>
                    </a:lnTo>
                    <a:lnTo>
                      <a:pt x="205320" y="297738"/>
                    </a:lnTo>
                    <a:lnTo>
                      <a:pt x="159232" y="305193"/>
                    </a:lnTo>
                    <a:lnTo>
                      <a:pt x="113157" y="297738"/>
                    </a:lnTo>
                    <a:lnTo>
                      <a:pt x="73088" y="276999"/>
                    </a:lnTo>
                    <a:lnTo>
                      <a:pt x="41478" y="245376"/>
                    </a:lnTo>
                    <a:lnTo>
                      <a:pt x="20739" y="205320"/>
                    </a:lnTo>
                    <a:lnTo>
                      <a:pt x="13284" y="159232"/>
                    </a:lnTo>
                    <a:lnTo>
                      <a:pt x="20739" y="113157"/>
                    </a:lnTo>
                    <a:lnTo>
                      <a:pt x="41478" y="73088"/>
                    </a:lnTo>
                    <a:lnTo>
                      <a:pt x="73088" y="41478"/>
                    </a:lnTo>
                    <a:lnTo>
                      <a:pt x="113157" y="20726"/>
                    </a:lnTo>
                    <a:lnTo>
                      <a:pt x="159232" y="13271"/>
                    </a:lnTo>
                    <a:lnTo>
                      <a:pt x="205320" y="20726"/>
                    </a:lnTo>
                    <a:lnTo>
                      <a:pt x="245376" y="41478"/>
                    </a:lnTo>
                    <a:lnTo>
                      <a:pt x="276999" y="73088"/>
                    </a:lnTo>
                    <a:lnTo>
                      <a:pt x="297738" y="113157"/>
                    </a:lnTo>
                    <a:lnTo>
                      <a:pt x="305193" y="159232"/>
                    </a:lnTo>
                    <a:lnTo>
                      <a:pt x="305193" y="99034"/>
                    </a:lnTo>
                    <a:lnTo>
                      <a:pt x="253212" y="30772"/>
                    </a:lnTo>
                    <a:lnTo>
                      <a:pt x="209511" y="8140"/>
                    </a:lnTo>
                    <a:lnTo>
                      <a:pt x="159232" y="0"/>
                    </a:lnTo>
                    <a:lnTo>
                      <a:pt x="108953" y="8140"/>
                    </a:lnTo>
                    <a:lnTo>
                      <a:pt x="65252" y="30772"/>
                    </a:lnTo>
                    <a:lnTo>
                      <a:pt x="30772" y="65252"/>
                    </a:lnTo>
                    <a:lnTo>
                      <a:pt x="8140" y="108966"/>
                    </a:lnTo>
                    <a:lnTo>
                      <a:pt x="0" y="159232"/>
                    </a:lnTo>
                    <a:lnTo>
                      <a:pt x="8140" y="209511"/>
                    </a:lnTo>
                    <a:lnTo>
                      <a:pt x="30772" y="253212"/>
                    </a:lnTo>
                    <a:lnTo>
                      <a:pt x="65252" y="287705"/>
                    </a:lnTo>
                    <a:lnTo>
                      <a:pt x="108953" y="310337"/>
                    </a:lnTo>
                    <a:lnTo>
                      <a:pt x="159232" y="318465"/>
                    </a:lnTo>
                    <a:lnTo>
                      <a:pt x="209511" y="310337"/>
                    </a:lnTo>
                    <a:lnTo>
                      <a:pt x="219430" y="305193"/>
                    </a:lnTo>
                    <a:lnTo>
                      <a:pt x="253212" y="287705"/>
                    </a:lnTo>
                    <a:lnTo>
                      <a:pt x="287705" y="253212"/>
                    </a:lnTo>
                    <a:lnTo>
                      <a:pt x="310337" y="209511"/>
                    </a:lnTo>
                    <a:lnTo>
                      <a:pt x="318465" y="1592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23">
                <a:extLst>
                  <a:ext uri="{FF2B5EF4-FFF2-40B4-BE49-F238E27FC236}">
                    <a16:creationId xmlns:a16="http://schemas.microsoft.com/office/drawing/2014/main" id="{0D342BB7-0440-AD45-8BDA-75E7B31F0198}"/>
                  </a:ext>
                </a:extLst>
              </p:cNvPr>
              <p:cNvSpPr/>
              <p:nvPr/>
            </p:nvSpPr>
            <p:spPr>
              <a:xfrm>
                <a:off x="8646169" y="7718929"/>
                <a:ext cx="201292" cy="79620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24">
                <a:extLst>
                  <a:ext uri="{FF2B5EF4-FFF2-40B4-BE49-F238E27FC236}">
                    <a16:creationId xmlns:a16="http://schemas.microsoft.com/office/drawing/2014/main" id="{D89E9E75-C22E-DB47-959D-F176A18E94BD}"/>
                  </a:ext>
                </a:extLst>
              </p:cNvPr>
              <p:cNvSpPr/>
              <p:nvPr/>
            </p:nvSpPr>
            <p:spPr>
              <a:xfrm>
                <a:off x="8587575" y="6639477"/>
                <a:ext cx="318770" cy="1053465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1053465">
                    <a:moveTo>
                      <a:pt x="119418" y="550608"/>
                    </a:moveTo>
                    <a:lnTo>
                      <a:pt x="117335" y="540270"/>
                    </a:lnTo>
                    <a:lnTo>
                      <a:pt x="115341" y="537324"/>
                    </a:lnTo>
                    <a:lnTo>
                      <a:pt x="111645" y="531837"/>
                    </a:lnTo>
                    <a:lnTo>
                      <a:pt x="106159" y="528129"/>
                    </a:lnTo>
                    <a:lnTo>
                      <a:pt x="106159" y="543280"/>
                    </a:lnTo>
                    <a:lnTo>
                      <a:pt x="106159" y="557911"/>
                    </a:lnTo>
                    <a:lnTo>
                      <a:pt x="100203" y="563854"/>
                    </a:lnTo>
                    <a:lnTo>
                      <a:pt x="85585" y="563854"/>
                    </a:lnTo>
                    <a:lnTo>
                      <a:pt x="79616" y="557911"/>
                    </a:lnTo>
                    <a:lnTo>
                      <a:pt x="79616" y="543280"/>
                    </a:lnTo>
                    <a:lnTo>
                      <a:pt x="85585" y="537324"/>
                    </a:lnTo>
                    <a:lnTo>
                      <a:pt x="100203" y="537324"/>
                    </a:lnTo>
                    <a:lnTo>
                      <a:pt x="106159" y="543280"/>
                    </a:lnTo>
                    <a:lnTo>
                      <a:pt x="106159" y="528129"/>
                    </a:lnTo>
                    <a:lnTo>
                      <a:pt x="103212" y="526135"/>
                    </a:lnTo>
                    <a:lnTo>
                      <a:pt x="92887" y="524052"/>
                    </a:lnTo>
                    <a:lnTo>
                      <a:pt x="82562" y="526135"/>
                    </a:lnTo>
                    <a:lnTo>
                      <a:pt x="74129" y="531837"/>
                    </a:lnTo>
                    <a:lnTo>
                      <a:pt x="68440" y="540270"/>
                    </a:lnTo>
                    <a:lnTo>
                      <a:pt x="66344" y="550608"/>
                    </a:lnTo>
                    <a:lnTo>
                      <a:pt x="68440" y="560920"/>
                    </a:lnTo>
                    <a:lnTo>
                      <a:pt x="74129" y="569353"/>
                    </a:lnTo>
                    <a:lnTo>
                      <a:pt x="82562" y="575043"/>
                    </a:lnTo>
                    <a:lnTo>
                      <a:pt x="92887" y="577138"/>
                    </a:lnTo>
                    <a:lnTo>
                      <a:pt x="103212" y="575043"/>
                    </a:lnTo>
                    <a:lnTo>
                      <a:pt x="111645" y="569353"/>
                    </a:lnTo>
                    <a:lnTo>
                      <a:pt x="115354" y="563854"/>
                    </a:lnTo>
                    <a:lnTo>
                      <a:pt x="117335" y="560920"/>
                    </a:lnTo>
                    <a:lnTo>
                      <a:pt x="119418" y="550608"/>
                    </a:lnTo>
                    <a:close/>
                  </a:path>
                  <a:path w="318770" h="1053465">
                    <a:moveTo>
                      <a:pt x="132702" y="1026388"/>
                    </a:moveTo>
                    <a:lnTo>
                      <a:pt x="132600" y="1019073"/>
                    </a:lnTo>
                    <a:lnTo>
                      <a:pt x="130136" y="1013117"/>
                    </a:lnTo>
                    <a:lnTo>
                      <a:pt x="129933" y="1012634"/>
                    </a:lnTo>
                    <a:lnTo>
                      <a:pt x="127495" y="1010208"/>
                    </a:lnTo>
                    <a:lnTo>
                      <a:pt x="119900" y="1002601"/>
                    </a:lnTo>
                    <a:lnTo>
                      <a:pt x="119430" y="1002157"/>
                    </a:lnTo>
                    <a:lnTo>
                      <a:pt x="119430" y="1022845"/>
                    </a:lnTo>
                    <a:lnTo>
                      <a:pt x="119430" y="1033703"/>
                    </a:lnTo>
                    <a:lnTo>
                      <a:pt x="113487" y="1039647"/>
                    </a:lnTo>
                    <a:lnTo>
                      <a:pt x="98831" y="1039647"/>
                    </a:lnTo>
                    <a:lnTo>
                      <a:pt x="92887" y="1033703"/>
                    </a:lnTo>
                    <a:lnTo>
                      <a:pt x="92887" y="1019073"/>
                    </a:lnTo>
                    <a:lnTo>
                      <a:pt x="98831" y="1013117"/>
                    </a:lnTo>
                    <a:lnTo>
                      <a:pt x="109702" y="1013117"/>
                    </a:lnTo>
                    <a:lnTo>
                      <a:pt x="113030" y="1014501"/>
                    </a:lnTo>
                    <a:lnTo>
                      <a:pt x="118046" y="1019505"/>
                    </a:lnTo>
                    <a:lnTo>
                      <a:pt x="119430" y="1022845"/>
                    </a:lnTo>
                    <a:lnTo>
                      <a:pt x="119430" y="1002157"/>
                    </a:lnTo>
                    <a:lnTo>
                      <a:pt x="89154" y="971867"/>
                    </a:lnTo>
                    <a:lnTo>
                      <a:pt x="84963" y="971867"/>
                    </a:lnTo>
                    <a:lnTo>
                      <a:pt x="79781" y="977036"/>
                    </a:lnTo>
                    <a:lnTo>
                      <a:pt x="79781" y="981240"/>
                    </a:lnTo>
                    <a:lnTo>
                      <a:pt x="99682" y="1001153"/>
                    </a:lnTo>
                    <a:lnTo>
                      <a:pt x="95834" y="1001928"/>
                    </a:lnTo>
                    <a:lnTo>
                      <a:pt x="87401" y="1007618"/>
                    </a:lnTo>
                    <a:lnTo>
                      <a:pt x="81711" y="1016063"/>
                    </a:lnTo>
                    <a:lnTo>
                      <a:pt x="79616" y="1026388"/>
                    </a:lnTo>
                    <a:lnTo>
                      <a:pt x="81711" y="1036713"/>
                    </a:lnTo>
                    <a:lnTo>
                      <a:pt x="87401" y="1045146"/>
                    </a:lnTo>
                    <a:lnTo>
                      <a:pt x="95834" y="1050836"/>
                    </a:lnTo>
                    <a:lnTo>
                      <a:pt x="106159" y="1052931"/>
                    </a:lnTo>
                    <a:lnTo>
                      <a:pt x="116471" y="1050836"/>
                    </a:lnTo>
                    <a:lnTo>
                      <a:pt x="124917" y="1045146"/>
                    </a:lnTo>
                    <a:lnTo>
                      <a:pt x="128625" y="1039647"/>
                    </a:lnTo>
                    <a:lnTo>
                      <a:pt x="130606" y="1036713"/>
                    </a:lnTo>
                    <a:lnTo>
                      <a:pt x="132702" y="1026388"/>
                    </a:lnTo>
                    <a:close/>
                  </a:path>
                  <a:path w="318770" h="1053465">
                    <a:moveTo>
                      <a:pt x="139357" y="125971"/>
                    </a:moveTo>
                    <a:lnTo>
                      <a:pt x="136740" y="113080"/>
                    </a:lnTo>
                    <a:lnTo>
                      <a:pt x="129628" y="102539"/>
                    </a:lnTo>
                    <a:lnTo>
                      <a:pt x="119087" y="95427"/>
                    </a:lnTo>
                    <a:lnTo>
                      <a:pt x="106197" y="92824"/>
                    </a:lnTo>
                    <a:lnTo>
                      <a:pt x="93306" y="95427"/>
                    </a:lnTo>
                    <a:lnTo>
                      <a:pt x="82765" y="102539"/>
                    </a:lnTo>
                    <a:lnTo>
                      <a:pt x="75666" y="113080"/>
                    </a:lnTo>
                    <a:lnTo>
                      <a:pt x="73050" y="125971"/>
                    </a:lnTo>
                    <a:lnTo>
                      <a:pt x="73050" y="129641"/>
                    </a:lnTo>
                    <a:lnTo>
                      <a:pt x="76009" y="132600"/>
                    </a:lnTo>
                    <a:lnTo>
                      <a:pt x="79679" y="132600"/>
                    </a:lnTo>
                    <a:lnTo>
                      <a:pt x="83350" y="132600"/>
                    </a:lnTo>
                    <a:lnTo>
                      <a:pt x="86309" y="129641"/>
                    </a:lnTo>
                    <a:lnTo>
                      <a:pt x="86309" y="125971"/>
                    </a:lnTo>
                    <a:lnTo>
                      <a:pt x="87871" y="118237"/>
                    </a:lnTo>
                    <a:lnTo>
                      <a:pt x="92138" y="111912"/>
                    </a:lnTo>
                    <a:lnTo>
                      <a:pt x="98463" y="107645"/>
                    </a:lnTo>
                    <a:lnTo>
                      <a:pt x="106197" y="106083"/>
                    </a:lnTo>
                    <a:lnTo>
                      <a:pt x="113931" y="107645"/>
                    </a:lnTo>
                    <a:lnTo>
                      <a:pt x="120256" y="111912"/>
                    </a:lnTo>
                    <a:lnTo>
                      <a:pt x="124536" y="118237"/>
                    </a:lnTo>
                    <a:lnTo>
                      <a:pt x="126098" y="125971"/>
                    </a:lnTo>
                    <a:lnTo>
                      <a:pt x="126098" y="129641"/>
                    </a:lnTo>
                    <a:lnTo>
                      <a:pt x="129057" y="132600"/>
                    </a:lnTo>
                    <a:lnTo>
                      <a:pt x="136385" y="132600"/>
                    </a:lnTo>
                    <a:lnTo>
                      <a:pt x="139357" y="129641"/>
                    </a:lnTo>
                    <a:lnTo>
                      <a:pt x="139357" y="125971"/>
                    </a:lnTo>
                    <a:close/>
                  </a:path>
                  <a:path w="318770" h="1053465">
                    <a:moveTo>
                      <a:pt x="226390" y="638225"/>
                    </a:moveTo>
                    <a:lnTo>
                      <a:pt x="224091" y="631278"/>
                    </a:lnTo>
                    <a:lnTo>
                      <a:pt x="220345" y="629373"/>
                    </a:lnTo>
                    <a:lnTo>
                      <a:pt x="93954" y="671525"/>
                    </a:lnTo>
                    <a:lnTo>
                      <a:pt x="92087" y="675271"/>
                    </a:lnTo>
                    <a:lnTo>
                      <a:pt x="94157" y="681532"/>
                    </a:lnTo>
                    <a:lnTo>
                      <a:pt x="96735" y="683285"/>
                    </a:lnTo>
                    <a:lnTo>
                      <a:pt x="99529" y="683285"/>
                    </a:lnTo>
                    <a:lnTo>
                      <a:pt x="100914" y="683183"/>
                    </a:lnTo>
                    <a:lnTo>
                      <a:pt x="224523" y="641985"/>
                    </a:lnTo>
                    <a:lnTo>
                      <a:pt x="226390" y="638225"/>
                    </a:lnTo>
                    <a:close/>
                  </a:path>
                  <a:path w="318770" h="1053465">
                    <a:moveTo>
                      <a:pt x="245427" y="125971"/>
                    </a:moveTo>
                    <a:lnTo>
                      <a:pt x="242824" y="113080"/>
                    </a:lnTo>
                    <a:lnTo>
                      <a:pt x="235712" y="102539"/>
                    </a:lnTo>
                    <a:lnTo>
                      <a:pt x="225171" y="95427"/>
                    </a:lnTo>
                    <a:lnTo>
                      <a:pt x="212280" y="92824"/>
                    </a:lnTo>
                    <a:lnTo>
                      <a:pt x="199390" y="95427"/>
                    </a:lnTo>
                    <a:lnTo>
                      <a:pt x="188849" y="102539"/>
                    </a:lnTo>
                    <a:lnTo>
                      <a:pt x="181737" y="113080"/>
                    </a:lnTo>
                    <a:lnTo>
                      <a:pt x="179133" y="125971"/>
                    </a:lnTo>
                    <a:lnTo>
                      <a:pt x="179133" y="129641"/>
                    </a:lnTo>
                    <a:lnTo>
                      <a:pt x="182092" y="132600"/>
                    </a:lnTo>
                    <a:lnTo>
                      <a:pt x="185762" y="132600"/>
                    </a:lnTo>
                    <a:lnTo>
                      <a:pt x="189433" y="132600"/>
                    </a:lnTo>
                    <a:lnTo>
                      <a:pt x="192392" y="129641"/>
                    </a:lnTo>
                    <a:lnTo>
                      <a:pt x="192392" y="125971"/>
                    </a:lnTo>
                    <a:lnTo>
                      <a:pt x="193967" y="118237"/>
                    </a:lnTo>
                    <a:lnTo>
                      <a:pt x="198234" y="111912"/>
                    </a:lnTo>
                    <a:lnTo>
                      <a:pt x="204546" y="107645"/>
                    </a:lnTo>
                    <a:lnTo>
                      <a:pt x="212280" y="106083"/>
                    </a:lnTo>
                    <a:lnTo>
                      <a:pt x="220014" y="107645"/>
                    </a:lnTo>
                    <a:lnTo>
                      <a:pt x="226339" y="111912"/>
                    </a:lnTo>
                    <a:lnTo>
                      <a:pt x="230606" y="118237"/>
                    </a:lnTo>
                    <a:lnTo>
                      <a:pt x="232181" y="125971"/>
                    </a:lnTo>
                    <a:lnTo>
                      <a:pt x="232181" y="129641"/>
                    </a:lnTo>
                    <a:lnTo>
                      <a:pt x="235140" y="132600"/>
                    </a:lnTo>
                    <a:lnTo>
                      <a:pt x="242468" y="132600"/>
                    </a:lnTo>
                    <a:lnTo>
                      <a:pt x="245427" y="129641"/>
                    </a:lnTo>
                    <a:lnTo>
                      <a:pt x="245427" y="125971"/>
                    </a:lnTo>
                    <a:close/>
                  </a:path>
                  <a:path w="318770" h="1053465">
                    <a:moveTo>
                      <a:pt x="252120" y="550608"/>
                    </a:moveTo>
                    <a:lnTo>
                      <a:pt x="250037" y="540270"/>
                    </a:lnTo>
                    <a:lnTo>
                      <a:pt x="248043" y="537324"/>
                    </a:lnTo>
                    <a:lnTo>
                      <a:pt x="244335" y="531837"/>
                    </a:lnTo>
                    <a:lnTo>
                      <a:pt x="238848" y="528129"/>
                    </a:lnTo>
                    <a:lnTo>
                      <a:pt x="238848" y="543280"/>
                    </a:lnTo>
                    <a:lnTo>
                      <a:pt x="238848" y="557911"/>
                    </a:lnTo>
                    <a:lnTo>
                      <a:pt x="232892" y="563854"/>
                    </a:lnTo>
                    <a:lnTo>
                      <a:pt x="218274" y="563854"/>
                    </a:lnTo>
                    <a:lnTo>
                      <a:pt x="212305" y="557911"/>
                    </a:lnTo>
                    <a:lnTo>
                      <a:pt x="212305" y="543280"/>
                    </a:lnTo>
                    <a:lnTo>
                      <a:pt x="218274" y="537324"/>
                    </a:lnTo>
                    <a:lnTo>
                      <a:pt x="232892" y="537324"/>
                    </a:lnTo>
                    <a:lnTo>
                      <a:pt x="238848" y="543280"/>
                    </a:lnTo>
                    <a:lnTo>
                      <a:pt x="238848" y="528129"/>
                    </a:lnTo>
                    <a:lnTo>
                      <a:pt x="235902" y="526135"/>
                    </a:lnTo>
                    <a:lnTo>
                      <a:pt x="225590" y="524052"/>
                    </a:lnTo>
                    <a:lnTo>
                      <a:pt x="215265" y="526135"/>
                    </a:lnTo>
                    <a:lnTo>
                      <a:pt x="206832" y="531837"/>
                    </a:lnTo>
                    <a:lnTo>
                      <a:pt x="201129" y="540270"/>
                    </a:lnTo>
                    <a:lnTo>
                      <a:pt x="199047" y="550608"/>
                    </a:lnTo>
                    <a:lnTo>
                      <a:pt x="201129" y="560920"/>
                    </a:lnTo>
                    <a:lnTo>
                      <a:pt x="206832" y="569353"/>
                    </a:lnTo>
                    <a:lnTo>
                      <a:pt x="215265" y="575043"/>
                    </a:lnTo>
                    <a:lnTo>
                      <a:pt x="225590" y="577138"/>
                    </a:lnTo>
                    <a:lnTo>
                      <a:pt x="235902" y="575043"/>
                    </a:lnTo>
                    <a:lnTo>
                      <a:pt x="244335" y="569353"/>
                    </a:lnTo>
                    <a:lnTo>
                      <a:pt x="248043" y="563854"/>
                    </a:lnTo>
                    <a:lnTo>
                      <a:pt x="250037" y="560920"/>
                    </a:lnTo>
                    <a:lnTo>
                      <a:pt x="252120" y="550608"/>
                    </a:lnTo>
                    <a:close/>
                  </a:path>
                  <a:path w="318770" h="1053465">
                    <a:moveTo>
                      <a:pt x="311734" y="152488"/>
                    </a:moveTo>
                    <a:lnTo>
                      <a:pt x="303949" y="104343"/>
                    </a:lnTo>
                    <a:lnTo>
                      <a:pt x="298475" y="93776"/>
                    </a:lnTo>
                    <a:lnTo>
                      <a:pt x="298475" y="152488"/>
                    </a:lnTo>
                    <a:lnTo>
                      <a:pt x="291363" y="196443"/>
                    </a:lnTo>
                    <a:lnTo>
                      <a:pt x="271576" y="234657"/>
                    </a:lnTo>
                    <a:lnTo>
                      <a:pt x="241414" y="264820"/>
                    </a:lnTo>
                    <a:lnTo>
                      <a:pt x="203200" y="284607"/>
                    </a:lnTo>
                    <a:lnTo>
                      <a:pt x="159245" y="291719"/>
                    </a:lnTo>
                    <a:lnTo>
                      <a:pt x="115277" y="284607"/>
                    </a:lnTo>
                    <a:lnTo>
                      <a:pt x="77063" y="264820"/>
                    </a:lnTo>
                    <a:lnTo>
                      <a:pt x="46913" y="234657"/>
                    </a:lnTo>
                    <a:lnTo>
                      <a:pt x="27127" y="196443"/>
                    </a:lnTo>
                    <a:lnTo>
                      <a:pt x="20015" y="152488"/>
                    </a:lnTo>
                    <a:lnTo>
                      <a:pt x="27127" y="108521"/>
                    </a:lnTo>
                    <a:lnTo>
                      <a:pt x="46913" y="70307"/>
                    </a:lnTo>
                    <a:lnTo>
                      <a:pt x="77063" y="40157"/>
                    </a:lnTo>
                    <a:lnTo>
                      <a:pt x="115277" y="20370"/>
                    </a:lnTo>
                    <a:lnTo>
                      <a:pt x="159245" y="13258"/>
                    </a:lnTo>
                    <a:lnTo>
                      <a:pt x="203200" y="20370"/>
                    </a:lnTo>
                    <a:lnTo>
                      <a:pt x="241414" y="40157"/>
                    </a:lnTo>
                    <a:lnTo>
                      <a:pt x="271576" y="70307"/>
                    </a:lnTo>
                    <a:lnTo>
                      <a:pt x="291363" y="108521"/>
                    </a:lnTo>
                    <a:lnTo>
                      <a:pt x="298475" y="152488"/>
                    </a:lnTo>
                    <a:lnTo>
                      <a:pt x="298475" y="93776"/>
                    </a:lnTo>
                    <a:lnTo>
                      <a:pt x="249237" y="29451"/>
                    </a:lnTo>
                    <a:lnTo>
                      <a:pt x="207391" y="7785"/>
                    </a:lnTo>
                    <a:lnTo>
                      <a:pt x="159245" y="0"/>
                    </a:lnTo>
                    <a:lnTo>
                      <a:pt x="111099" y="7785"/>
                    </a:lnTo>
                    <a:lnTo>
                      <a:pt x="69240" y="29451"/>
                    </a:lnTo>
                    <a:lnTo>
                      <a:pt x="36207" y="62484"/>
                    </a:lnTo>
                    <a:lnTo>
                      <a:pt x="14541" y="104343"/>
                    </a:lnTo>
                    <a:lnTo>
                      <a:pt x="6756" y="152488"/>
                    </a:lnTo>
                    <a:lnTo>
                      <a:pt x="14541" y="200634"/>
                    </a:lnTo>
                    <a:lnTo>
                      <a:pt x="36207" y="242493"/>
                    </a:lnTo>
                    <a:lnTo>
                      <a:pt x="69240" y="275526"/>
                    </a:lnTo>
                    <a:lnTo>
                      <a:pt x="111099" y="297192"/>
                    </a:lnTo>
                    <a:lnTo>
                      <a:pt x="159245" y="304977"/>
                    </a:lnTo>
                    <a:lnTo>
                      <a:pt x="207391" y="297192"/>
                    </a:lnTo>
                    <a:lnTo>
                      <a:pt x="217970" y="291719"/>
                    </a:lnTo>
                    <a:lnTo>
                      <a:pt x="249237" y="275526"/>
                    </a:lnTo>
                    <a:lnTo>
                      <a:pt x="282270" y="242493"/>
                    </a:lnTo>
                    <a:lnTo>
                      <a:pt x="303949" y="200634"/>
                    </a:lnTo>
                    <a:lnTo>
                      <a:pt x="311734" y="152488"/>
                    </a:lnTo>
                    <a:close/>
                  </a:path>
                  <a:path w="318770" h="1053465">
                    <a:moveTo>
                      <a:pt x="318465" y="590397"/>
                    </a:moveTo>
                    <a:lnTo>
                      <a:pt x="310337" y="540131"/>
                    </a:lnTo>
                    <a:lnTo>
                      <a:pt x="305193" y="530199"/>
                    </a:lnTo>
                    <a:lnTo>
                      <a:pt x="305193" y="590397"/>
                    </a:lnTo>
                    <a:lnTo>
                      <a:pt x="297738" y="636485"/>
                    </a:lnTo>
                    <a:lnTo>
                      <a:pt x="276999" y="676541"/>
                    </a:lnTo>
                    <a:lnTo>
                      <a:pt x="245376" y="708164"/>
                    </a:lnTo>
                    <a:lnTo>
                      <a:pt x="205320" y="728916"/>
                    </a:lnTo>
                    <a:lnTo>
                      <a:pt x="159232" y="736371"/>
                    </a:lnTo>
                    <a:lnTo>
                      <a:pt x="113157" y="728916"/>
                    </a:lnTo>
                    <a:lnTo>
                      <a:pt x="73088" y="708164"/>
                    </a:lnTo>
                    <a:lnTo>
                      <a:pt x="41478" y="676541"/>
                    </a:lnTo>
                    <a:lnTo>
                      <a:pt x="20739" y="636485"/>
                    </a:lnTo>
                    <a:lnTo>
                      <a:pt x="13284" y="590397"/>
                    </a:lnTo>
                    <a:lnTo>
                      <a:pt x="20739" y="544322"/>
                    </a:lnTo>
                    <a:lnTo>
                      <a:pt x="41478" y="504253"/>
                    </a:lnTo>
                    <a:lnTo>
                      <a:pt x="73088" y="472643"/>
                    </a:lnTo>
                    <a:lnTo>
                      <a:pt x="113157" y="451891"/>
                    </a:lnTo>
                    <a:lnTo>
                      <a:pt x="159232" y="444436"/>
                    </a:lnTo>
                    <a:lnTo>
                      <a:pt x="205320" y="451891"/>
                    </a:lnTo>
                    <a:lnTo>
                      <a:pt x="245376" y="472643"/>
                    </a:lnTo>
                    <a:lnTo>
                      <a:pt x="276999" y="504253"/>
                    </a:lnTo>
                    <a:lnTo>
                      <a:pt x="297738" y="544322"/>
                    </a:lnTo>
                    <a:lnTo>
                      <a:pt x="305193" y="590397"/>
                    </a:lnTo>
                    <a:lnTo>
                      <a:pt x="305193" y="530199"/>
                    </a:lnTo>
                    <a:lnTo>
                      <a:pt x="253212" y="461937"/>
                    </a:lnTo>
                    <a:lnTo>
                      <a:pt x="209511" y="439305"/>
                    </a:lnTo>
                    <a:lnTo>
                      <a:pt x="159232" y="431165"/>
                    </a:lnTo>
                    <a:lnTo>
                      <a:pt x="108953" y="439305"/>
                    </a:lnTo>
                    <a:lnTo>
                      <a:pt x="65252" y="461937"/>
                    </a:lnTo>
                    <a:lnTo>
                      <a:pt x="30772" y="496417"/>
                    </a:lnTo>
                    <a:lnTo>
                      <a:pt x="8140" y="540131"/>
                    </a:lnTo>
                    <a:lnTo>
                      <a:pt x="0" y="590397"/>
                    </a:lnTo>
                    <a:lnTo>
                      <a:pt x="8140" y="640676"/>
                    </a:lnTo>
                    <a:lnTo>
                      <a:pt x="30772" y="684377"/>
                    </a:lnTo>
                    <a:lnTo>
                      <a:pt x="65252" y="718870"/>
                    </a:lnTo>
                    <a:lnTo>
                      <a:pt x="108953" y="741502"/>
                    </a:lnTo>
                    <a:lnTo>
                      <a:pt x="159232" y="749630"/>
                    </a:lnTo>
                    <a:lnTo>
                      <a:pt x="209511" y="741502"/>
                    </a:lnTo>
                    <a:lnTo>
                      <a:pt x="219430" y="736371"/>
                    </a:lnTo>
                    <a:lnTo>
                      <a:pt x="253212" y="718870"/>
                    </a:lnTo>
                    <a:lnTo>
                      <a:pt x="287705" y="684377"/>
                    </a:lnTo>
                    <a:lnTo>
                      <a:pt x="310337" y="640676"/>
                    </a:lnTo>
                    <a:lnTo>
                      <a:pt x="318465" y="590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4" name="object 25">
                <a:extLst>
                  <a:ext uri="{FF2B5EF4-FFF2-40B4-BE49-F238E27FC236}">
                    <a16:creationId xmlns:a16="http://schemas.microsoft.com/office/drawing/2014/main" id="{3D8C1308-4036-034D-A103-1C5A89E85885}"/>
                  </a:ext>
                </a:extLst>
              </p:cNvPr>
              <p:cNvSpPr/>
              <p:nvPr/>
            </p:nvSpPr>
            <p:spPr>
              <a:xfrm>
                <a:off x="8647373" y="6798597"/>
                <a:ext cx="198904" cy="66301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26">
                <a:extLst>
                  <a:ext uri="{FF2B5EF4-FFF2-40B4-BE49-F238E27FC236}">
                    <a16:creationId xmlns:a16="http://schemas.microsoft.com/office/drawing/2014/main" id="{5EDD4E70-3639-3149-BC6A-8F17DC31CB02}"/>
                  </a:ext>
                </a:extLst>
              </p:cNvPr>
              <p:cNvSpPr/>
              <p:nvPr/>
            </p:nvSpPr>
            <p:spPr>
              <a:xfrm>
                <a:off x="9177785" y="3688219"/>
                <a:ext cx="1437034" cy="142240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27">
                <a:extLst>
                  <a:ext uri="{FF2B5EF4-FFF2-40B4-BE49-F238E27FC236}">
                    <a16:creationId xmlns:a16="http://schemas.microsoft.com/office/drawing/2014/main" id="{16097F80-4E80-BA40-8EA7-77B647DF46F9}"/>
                  </a:ext>
                </a:extLst>
              </p:cNvPr>
              <p:cNvSpPr/>
              <p:nvPr/>
            </p:nvSpPr>
            <p:spPr>
              <a:xfrm>
                <a:off x="8588057" y="6168866"/>
                <a:ext cx="318135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318134" h="318135">
                    <a:moveTo>
                      <a:pt x="124244" y="131140"/>
                    </a:moveTo>
                    <a:lnTo>
                      <a:pt x="122847" y="124244"/>
                    </a:lnTo>
                    <a:lnTo>
                      <a:pt x="122618" y="123088"/>
                    </a:lnTo>
                    <a:lnTo>
                      <a:pt x="118173" y="116509"/>
                    </a:lnTo>
                    <a:lnTo>
                      <a:pt x="111594" y="112064"/>
                    </a:lnTo>
                    <a:lnTo>
                      <a:pt x="110451" y="111836"/>
                    </a:lnTo>
                    <a:lnTo>
                      <a:pt x="110451" y="127342"/>
                    </a:lnTo>
                    <a:lnTo>
                      <a:pt x="110451" y="134950"/>
                    </a:lnTo>
                    <a:lnTo>
                      <a:pt x="107353" y="138049"/>
                    </a:lnTo>
                    <a:lnTo>
                      <a:pt x="99733" y="138049"/>
                    </a:lnTo>
                    <a:lnTo>
                      <a:pt x="96634" y="134950"/>
                    </a:lnTo>
                    <a:lnTo>
                      <a:pt x="96634" y="127342"/>
                    </a:lnTo>
                    <a:lnTo>
                      <a:pt x="99733" y="124244"/>
                    </a:lnTo>
                    <a:lnTo>
                      <a:pt x="107353" y="124244"/>
                    </a:lnTo>
                    <a:lnTo>
                      <a:pt x="110451" y="127342"/>
                    </a:lnTo>
                    <a:lnTo>
                      <a:pt x="110451" y="111836"/>
                    </a:lnTo>
                    <a:lnTo>
                      <a:pt x="82842" y="131140"/>
                    </a:lnTo>
                    <a:lnTo>
                      <a:pt x="84467" y="139204"/>
                    </a:lnTo>
                    <a:lnTo>
                      <a:pt x="88912" y="145783"/>
                    </a:lnTo>
                    <a:lnTo>
                      <a:pt x="95491" y="150228"/>
                    </a:lnTo>
                    <a:lnTo>
                      <a:pt x="103543" y="151853"/>
                    </a:lnTo>
                    <a:lnTo>
                      <a:pt x="111594" y="150228"/>
                    </a:lnTo>
                    <a:lnTo>
                      <a:pt x="118173" y="145783"/>
                    </a:lnTo>
                    <a:lnTo>
                      <a:pt x="122618" y="139204"/>
                    </a:lnTo>
                    <a:lnTo>
                      <a:pt x="122847" y="138049"/>
                    </a:lnTo>
                    <a:lnTo>
                      <a:pt x="124244" y="131140"/>
                    </a:lnTo>
                    <a:close/>
                  </a:path>
                  <a:path w="318134" h="318135">
                    <a:moveTo>
                      <a:pt x="228561" y="226021"/>
                    </a:moveTo>
                    <a:lnTo>
                      <a:pt x="195668" y="201091"/>
                    </a:lnTo>
                    <a:lnTo>
                      <a:pt x="158762" y="193268"/>
                    </a:lnTo>
                    <a:lnTo>
                      <a:pt x="139788" y="195262"/>
                    </a:lnTo>
                    <a:lnTo>
                      <a:pt x="121856" y="201091"/>
                    </a:lnTo>
                    <a:lnTo>
                      <a:pt x="105562" y="210477"/>
                    </a:lnTo>
                    <a:lnTo>
                      <a:pt x="91490" y="223164"/>
                    </a:lnTo>
                    <a:lnTo>
                      <a:pt x="88950" y="226021"/>
                    </a:lnTo>
                    <a:lnTo>
                      <a:pt x="89192" y="230378"/>
                    </a:lnTo>
                    <a:lnTo>
                      <a:pt x="94881" y="235458"/>
                    </a:lnTo>
                    <a:lnTo>
                      <a:pt x="99237" y="235216"/>
                    </a:lnTo>
                    <a:lnTo>
                      <a:pt x="101790" y="232384"/>
                    </a:lnTo>
                    <a:lnTo>
                      <a:pt x="113703" y="221640"/>
                    </a:lnTo>
                    <a:lnTo>
                      <a:pt x="127495" y="213690"/>
                    </a:lnTo>
                    <a:lnTo>
                      <a:pt x="142684" y="208749"/>
                    </a:lnTo>
                    <a:lnTo>
                      <a:pt x="158762" y="207060"/>
                    </a:lnTo>
                    <a:lnTo>
                      <a:pt x="174840" y="208749"/>
                    </a:lnTo>
                    <a:lnTo>
                      <a:pt x="190030" y="213690"/>
                    </a:lnTo>
                    <a:lnTo>
                      <a:pt x="203822" y="221640"/>
                    </a:lnTo>
                    <a:lnTo>
                      <a:pt x="215734" y="232384"/>
                    </a:lnTo>
                    <a:lnTo>
                      <a:pt x="217093" y="233908"/>
                    </a:lnTo>
                    <a:lnTo>
                      <a:pt x="218986" y="234670"/>
                    </a:lnTo>
                    <a:lnTo>
                      <a:pt x="222516" y="234670"/>
                    </a:lnTo>
                    <a:lnTo>
                      <a:pt x="224167" y="234099"/>
                    </a:lnTo>
                    <a:lnTo>
                      <a:pt x="228333" y="230378"/>
                    </a:lnTo>
                    <a:lnTo>
                      <a:pt x="228561" y="226021"/>
                    </a:lnTo>
                    <a:close/>
                  </a:path>
                  <a:path w="318134" h="318135">
                    <a:moveTo>
                      <a:pt x="234696" y="131152"/>
                    </a:moveTo>
                    <a:lnTo>
                      <a:pt x="233286" y="124231"/>
                    </a:lnTo>
                    <a:lnTo>
                      <a:pt x="233057" y="123101"/>
                    </a:lnTo>
                    <a:lnTo>
                      <a:pt x="228612" y="116509"/>
                    </a:lnTo>
                    <a:lnTo>
                      <a:pt x="222034" y="112064"/>
                    </a:lnTo>
                    <a:lnTo>
                      <a:pt x="220878" y="111836"/>
                    </a:lnTo>
                    <a:lnTo>
                      <a:pt x="220878" y="127330"/>
                    </a:lnTo>
                    <a:lnTo>
                      <a:pt x="220878" y="134950"/>
                    </a:lnTo>
                    <a:lnTo>
                      <a:pt x="217792" y="138049"/>
                    </a:lnTo>
                    <a:lnTo>
                      <a:pt x="210172" y="138049"/>
                    </a:lnTo>
                    <a:lnTo>
                      <a:pt x="207073" y="134950"/>
                    </a:lnTo>
                    <a:lnTo>
                      <a:pt x="207073" y="127330"/>
                    </a:lnTo>
                    <a:lnTo>
                      <a:pt x="210172" y="124231"/>
                    </a:lnTo>
                    <a:lnTo>
                      <a:pt x="217792" y="124231"/>
                    </a:lnTo>
                    <a:lnTo>
                      <a:pt x="220878" y="127330"/>
                    </a:lnTo>
                    <a:lnTo>
                      <a:pt x="220878" y="111836"/>
                    </a:lnTo>
                    <a:lnTo>
                      <a:pt x="193268" y="131152"/>
                    </a:lnTo>
                    <a:lnTo>
                      <a:pt x="194894" y="139192"/>
                    </a:lnTo>
                    <a:lnTo>
                      <a:pt x="199339" y="145783"/>
                    </a:lnTo>
                    <a:lnTo>
                      <a:pt x="205917" y="150215"/>
                    </a:lnTo>
                    <a:lnTo>
                      <a:pt x="213982" y="151853"/>
                    </a:lnTo>
                    <a:lnTo>
                      <a:pt x="222034" y="150215"/>
                    </a:lnTo>
                    <a:lnTo>
                      <a:pt x="228612" y="145783"/>
                    </a:lnTo>
                    <a:lnTo>
                      <a:pt x="233057" y="139192"/>
                    </a:lnTo>
                    <a:lnTo>
                      <a:pt x="233286" y="138049"/>
                    </a:lnTo>
                    <a:lnTo>
                      <a:pt x="234696" y="131152"/>
                    </a:lnTo>
                    <a:close/>
                  </a:path>
                  <a:path w="318134" h="318135">
                    <a:moveTo>
                      <a:pt x="317512" y="158750"/>
                    </a:moveTo>
                    <a:lnTo>
                      <a:pt x="309397" y="108635"/>
                    </a:lnTo>
                    <a:lnTo>
                      <a:pt x="303707" y="97650"/>
                    </a:lnTo>
                    <a:lnTo>
                      <a:pt x="303707" y="158750"/>
                    </a:lnTo>
                    <a:lnTo>
                      <a:pt x="296303" y="204520"/>
                    </a:lnTo>
                    <a:lnTo>
                      <a:pt x="275704" y="244309"/>
                    </a:lnTo>
                    <a:lnTo>
                      <a:pt x="244309" y="275704"/>
                    </a:lnTo>
                    <a:lnTo>
                      <a:pt x="204520" y="296303"/>
                    </a:lnTo>
                    <a:lnTo>
                      <a:pt x="158762" y="303707"/>
                    </a:lnTo>
                    <a:lnTo>
                      <a:pt x="112991" y="296303"/>
                    </a:lnTo>
                    <a:lnTo>
                      <a:pt x="73202" y="275704"/>
                    </a:lnTo>
                    <a:lnTo>
                      <a:pt x="41808" y="244309"/>
                    </a:lnTo>
                    <a:lnTo>
                      <a:pt x="21209" y="204520"/>
                    </a:lnTo>
                    <a:lnTo>
                      <a:pt x="13817" y="158750"/>
                    </a:lnTo>
                    <a:lnTo>
                      <a:pt x="21209" y="112979"/>
                    </a:lnTo>
                    <a:lnTo>
                      <a:pt x="41808" y="73202"/>
                    </a:lnTo>
                    <a:lnTo>
                      <a:pt x="73202" y="41808"/>
                    </a:lnTo>
                    <a:lnTo>
                      <a:pt x="112991" y="21209"/>
                    </a:lnTo>
                    <a:lnTo>
                      <a:pt x="158762" y="13804"/>
                    </a:lnTo>
                    <a:lnTo>
                      <a:pt x="204520" y="21209"/>
                    </a:lnTo>
                    <a:lnTo>
                      <a:pt x="244309" y="41808"/>
                    </a:lnTo>
                    <a:lnTo>
                      <a:pt x="275704" y="73202"/>
                    </a:lnTo>
                    <a:lnTo>
                      <a:pt x="296303" y="112979"/>
                    </a:lnTo>
                    <a:lnTo>
                      <a:pt x="303707" y="158750"/>
                    </a:lnTo>
                    <a:lnTo>
                      <a:pt x="303707" y="97650"/>
                    </a:lnTo>
                    <a:lnTo>
                      <a:pt x="286842" y="65062"/>
                    </a:lnTo>
                    <a:lnTo>
                      <a:pt x="252450" y="30670"/>
                    </a:lnTo>
                    <a:lnTo>
                      <a:pt x="219875" y="13804"/>
                    </a:lnTo>
                    <a:lnTo>
                      <a:pt x="208889" y="8102"/>
                    </a:lnTo>
                    <a:lnTo>
                      <a:pt x="158762" y="0"/>
                    </a:lnTo>
                    <a:lnTo>
                      <a:pt x="108635" y="8102"/>
                    </a:lnTo>
                    <a:lnTo>
                      <a:pt x="65062" y="30670"/>
                    </a:lnTo>
                    <a:lnTo>
                      <a:pt x="30670" y="65062"/>
                    </a:lnTo>
                    <a:lnTo>
                      <a:pt x="8102" y="108635"/>
                    </a:lnTo>
                    <a:lnTo>
                      <a:pt x="0" y="158750"/>
                    </a:lnTo>
                    <a:lnTo>
                      <a:pt x="8102" y="208876"/>
                    </a:lnTo>
                    <a:lnTo>
                      <a:pt x="30670" y="252450"/>
                    </a:lnTo>
                    <a:lnTo>
                      <a:pt x="65062" y="286842"/>
                    </a:lnTo>
                    <a:lnTo>
                      <a:pt x="108635" y="309397"/>
                    </a:lnTo>
                    <a:lnTo>
                      <a:pt x="158762" y="317512"/>
                    </a:lnTo>
                    <a:lnTo>
                      <a:pt x="208889" y="309397"/>
                    </a:lnTo>
                    <a:lnTo>
                      <a:pt x="219875" y="303707"/>
                    </a:lnTo>
                    <a:lnTo>
                      <a:pt x="252450" y="286842"/>
                    </a:lnTo>
                    <a:lnTo>
                      <a:pt x="286842" y="252450"/>
                    </a:lnTo>
                    <a:lnTo>
                      <a:pt x="309397" y="208876"/>
                    </a:lnTo>
                    <a:lnTo>
                      <a:pt x="317512" y="1587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8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8580F86B-A33C-0C45-8C0C-29E4377F0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151" y="18607"/>
            <a:ext cx="4774849" cy="643142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43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11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6A616D8C-611D-B144-9D58-21549C84EC8F}"/>
              </a:ext>
            </a:extLst>
          </p:cNvPr>
          <p:cNvSpPr txBox="1">
            <a:spLocks/>
          </p:cNvSpPr>
          <p:nvPr/>
        </p:nvSpPr>
        <p:spPr>
          <a:xfrm>
            <a:off x="356650" y="1475504"/>
            <a:ext cx="7224768" cy="3217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200" dirty="0"/>
              <a:t>Öncelikle çaresiz olmadığını bil. 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İlk adım olarak ebeveynlerinden, sevdiğin bir öğretmenden veya sana yardım edebileceğini düşündüğün başka bir yetişkinden yardım isteyebilirsin.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Zorbalık çevrimiçi bir platformda gerçekleşiyorsa, zorbayı hemen engellemeyi ve sosyal medya platformunun kendisine resmi olarak bildirmeyi de ihmal etme. Sosyal medya şirketleri gerekirse yaptırım uygulayabilirler.</a:t>
            </a:r>
          </a:p>
        </p:txBody>
      </p:sp>
    </p:spTree>
    <p:extLst>
      <p:ext uri="{BB962C8B-B14F-4D97-AF65-F5344CB8AC3E}">
        <p14:creationId xmlns:p14="http://schemas.microsoft.com/office/powerpoint/2010/main" val="40192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DF2130-B85D-0F42-8454-71EF7AD3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0087" y="1310684"/>
            <a:ext cx="4093449" cy="460513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80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12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D6C41CC9-40D9-1A47-BDEC-2980BFCB83AB}"/>
              </a:ext>
            </a:extLst>
          </p:cNvPr>
          <p:cNvSpPr txBox="1">
            <a:spLocks/>
          </p:cNvSpPr>
          <p:nvPr/>
        </p:nvSpPr>
        <p:spPr>
          <a:xfrm>
            <a:off x="356650" y="1458774"/>
            <a:ext cx="7704138" cy="4196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Gerektiğinde kullanmak üzere rahatsız edici içeriklerin görüntülerini alarak kanıt toplayabilirsin. Yasal haklarını kullanırken bu kanıtlar faydalı olabilir.</a:t>
            </a:r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Zorbalığı bildirerek zorbaya davranışının yanlış ve cezaya tabii olduğunu da göstermiş oluruz.</a:t>
            </a:r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Acil bir tehlike içindeyseniz (sürekli aranarak rahatsız ediliyorsanız, konumunuz takip ediliyorsa vb.) polise başvurabilirsiniz.</a:t>
            </a:r>
          </a:p>
        </p:txBody>
      </p:sp>
    </p:spTree>
    <p:extLst>
      <p:ext uri="{BB962C8B-B14F-4D97-AF65-F5344CB8AC3E}">
        <p14:creationId xmlns:p14="http://schemas.microsoft.com/office/powerpoint/2010/main" val="37565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</a:t>
            </a:r>
          </a:p>
          <a:p>
            <a:r>
              <a:rPr lang="tr-TR" sz="4400" b="1" dirty="0"/>
              <a:t>Ne Yapabilirim?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2BC14925-0AAF-A042-A641-F6BEE8F2CE37}"/>
              </a:ext>
            </a:extLst>
          </p:cNvPr>
          <p:cNvSpPr txBox="1">
            <a:spLocks/>
          </p:cNvSpPr>
          <p:nvPr/>
        </p:nvSpPr>
        <p:spPr>
          <a:xfrm>
            <a:off x="356650" y="2506662"/>
            <a:ext cx="6096904" cy="1995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İnternet kullanıcıları, kişisel verilerine ilişkin haklarının farkında olmalıdır.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İnternet ortamında birçok farklı suçun işlenmesi mümkündür. Bu tür bir durum ile karşılaştığında</a:t>
            </a:r>
            <a:r>
              <a:rPr lang="tr-TR" sz="2400" dirty="0">
                <a:solidFill>
                  <a:srgbClr val="0070C0"/>
                </a:solidFill>
              </a:rPr>
              <a:t> </a:t>
            </a:r>
            <a:r>
              <a:rPr lang="tr-TR" sz="2400" u="sng" dirty="0" err="1">
                <a:solidFill>
                  <a:srgbClr val="0070C0"/>
                </a:solidFill>
              </a:rPr>
              <a:t>www.ihbarweb.org.tr</a:t>
            </a:r>
            <a:r>
              <a:rPr lang="tr-TR" sz="2400" dirty="0">
                <a:solidFill>
                  <a:srgbClr val="0070C0"/>
                </a:solidFill>
              </a:rPr>
              <a:t>  </a:t>
            </a:r>
            <a:r>
              <a:rPr lang="tr-TR" sz="2400" dirty="0"/>
              <a:t>adresinden bu durum bildirilebilirsin.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77B490-49F1-424C-836E-EB5051ABD688}"/>
              </a:ext>
            </a:extLst>
          </p:cNvPr>
          <p:cNvGrpSpPr/>
          <p:nvPr/>
        </p:nvGrpSpPr>
        <p:grpSpPr>
          <a:xfrm>
            <a:off x="6453554" y="827902"/>
            <a:ext cx="5738446" cy="5264831"/>
            <a:chOff x="6180665" y="718242"/>
            <a:chExt cx="6011335" cy="5374492"/>
          </a:xfrm>
        </p:grpSpPr>
        <p:pic>
          <p:nvPicPr>
            <p:cNvPr id="3080" name="Picture 8" descr="Mac Laptop Png - Macbook Pro Template Png | Transparent PNG Download  #672636 - Vippng">
              <a:extLst>
                <a:ext uri="{FF2B5EF4-FFF2-40B4-BE49-F238E27FC236}">
                  <a16:creationId xmlns:a16="http://schemas.microsoft.com/office/drawing/2014/main" id="{EC0041F4-9F54-F944-B9FF-426FE0BED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0665" y="718242"/>
              <a:ext cx="6011335" cy="537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F8374AA0-F6E9-314B-B78A-E622294E7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932" y="1132995"/>
              <a:ext cx="4734068" cy="4164172"/>
            </a:xfrm>
            <a:prstGeom prst="rect">
              <a:avLst/>
            </a:prstGeom>
          </p:spPr>
        </p:pic>
      </p:grpSp>
      <p:sp>
        <p:nvSpPr>
          <p:cNvPr id="11" name="Metin kutusu 36">
            <a:extLst>
              <a:ext uri="{FF2B5EF4-FFF2-40B4-BE49-F238E27FC236}">
                <a16:creationId xmlns:a16="http://schemas.microsoft.com/office/drawing/2014/main" id="{0EA84B74-72C4-E741-BFBD-DDA3DE06DD0F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13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9AE254CD-90B2-AB43-A724-27F4D057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3D5EA4CF-229B-A241-93DD-34753FBFB36E}"/>
              </a:ext>
            </a:extLst>
          </p:cNvPr>
          <p:cNvSpPr txBox="1">
            <a:spLocks/>
          </p:cNvSpPr>
          <p:nvPr/>
        </p:nvSpPr>
        <p:spPr>
          <a:xfrm>
            <a:off x="1753000" y="1684956"/>
            <a:ext cx="9050390" cy="897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Çevrimiçi ortamda herhangi bir şey paylaşmadan önce iki kez düşün. Sen sildiğini düşünsen bile dijital ayak izin sonsuza kadar orada kalabilir ve daha sonra sana zarar vermek için kullanılabilir.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6B620B-A757-714C-8587-7AC83FA9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4"/>
            <a:ext cx="1018547" cy="4135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19112-7376-6E43-A020-528E98055664}"/>
              </a:ext>
            </a:extLst>
          </p:cNvPr>
          <p:cNvSpPr/>
          <p:nvPr/>
        </p:nvSpPr>
        <p:spPr>
          <a:xfrm>
            <a:off x="1752999" y="2807367"/>
            <a:ext cx="9304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Çevrimiçi ortamlarda kişisel bilgilerini (T.C. kimlik </a:t>
            </a:r>
            <a:r>
              <a:rPr lang="tr-TR" sz="2000" dirty="0" err="1"/>
              <a:t>no</a:t>
            </a:r>
            <a:r>
              <a:rPr lang="tr-TR" sz="2000" dirty="0"/>
              <a:t>, telefon, adres, yaş, aile bilgileri vb.) hiçbir şekilde paylaşmamalısın.</a:t>
            </a:r>
          </a:p>
          <a:p>
            <a:endParaRPr lang="tr-T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1394CC-F639-B243-A6B9-FDE7ED43B04C}"/>
              </a:ext>
            </a:extLst>
          </p:cNvPr>
          <p:cNvSpPr/>
          <p:nvPr/>
        </p:nvSpPr>
        <p:spPr>
          <a:xfrm>
            <a:off x="1752999" y="3818019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Dijital ortamda yeni arkadaşlar edinirken dikkatli olmalısın. Tanımadığın kişilerle iletişim kurmak tehlikeli olabilir.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1ABC6-6B75-254B-B7B8-E91CDF570330}"/>
              </a:ext>
            </a:extLst>
          </p:cNvPr>
          <p:cNvSpPr/>
          <p:nvPr/>
        </p:nvSpPr>
        <p:spPr>
          <a:xfrm>
            <a:off x="1752999" y="4828671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Rahatsız edici bir içerikle karşılaştığında, içeriğin bulunduğu uygulamaya durumu bildirebilir ve içeriğin kaldırılmasını isteyebilirsin.</a:t>
            </a:r>
          </a:p>
        </p:txBody>
      </p:sp>
    </p:spTree>
    <p:extLst>
      <p:ext uri="{BB962C8B-B14F-4D97-AF65-F5344CB8AC3E}">
        <p14:creationId xmlns:p14="http://schemas.microsoft.com/office/powerpoint/2010/main" val="2408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7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15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938816" cy="78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D4742-1ADE-D94A-BAC9-A326124B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3"/>
            <a:ext cx="1018547" cy="4135079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1E0BAA3D-0B21-6F46-914D-077CA8D34041}"/>
              </a:ext>
            </a:extLst>
          </p:cNvPr>
          <p:cNvSpPr txBox="1">
            <a:spLocks/>
          </p:cNvSpPr>
          <p:nvPr/>
        </p:nvSpPr>
        <p:spPr>
          <a:xfrm>
            <a:off x="1752999" y="1684957"/>
            <a:ext cx="8968917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Kullandığın şifrelerin sadece senin anlayabileceğin güçlü şifreler olabilmesi için sayı, harf, sembolleri birlikte kullanmaya çalış. Yakın arkadaşların dahil şifrelerinizi, özel bilgi ve fotoğraflarını kimseyle paylaşmadığından emin ol.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596274-FEE8-9041-A8FD-87320011FB3B}"/>
              </a:ext>
            </a:extLst>
          </p:cNvPr>
          <p:cNvSpPr/>
          <p:nvPr/>
        </p:nvSpPr>
        <p:spPr>
          <a:xfrm>
            <a:off x="1752999" y="2807367"/>
            <a:ext cx="8811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Halka açık ya da bilmediğin alanlardaki </a:t>
            </a:r>
            <a:r>
              <a:rPr lang="tr-TR" sz="2000" dirty="0" err="1"/>
              <a:t>wifi</a:t>
            </a:r>
            <a:r>
              <a:rPr lang="tr-TR" sz="2000" dirty="0"/>
              <a:t> ağları tehlikeli olabilir. Bu ağlar kişisel bilgilerini çalmak için oluşturulmuş sahte bağlantılar olabilir.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E2B36-6C66-3748-9B6C-CE2006784393}"/>
              </a:ext>
            </a:extLst>
          </p:cNvPr>
          <p:cNvSpPr/>
          <p:nvPr/>
        </p:nvSpPr>
        <p:spPr>
          <a:xfrm>
            <a:off x="1752999" y="3818019"/>
            <a:ext cx="8584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«Bedava ….. kazandınız, tıklayın» gibi mesajlar içeren sitelerden uzak dur. Tanıdığın kişilerden bile gelse şüphe ile yaklaşman senin yararına olacaktır.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8BA272-4A4E-CB4C-BA9D-3E932A2ABCFF}"/>
              </a:ext>
            </a:extLst>
          </p:cNvPr>
          <p:cNvSpPr/>
          <p:nvPr/>
        </p:nvSpPr>
        <p:spPr>
          <a:xfrm>
            <a:off x="1752999" y="4844713"/>
            <a:ext cx="7677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En sık kullandığın sosyal medya uygulamalarının gizlilik ayarları hakkında bilgi edinmen iyi olur. </a:t>
            </a:r>
          </a:p>
        </p:txBody>
      </p:sp>
    </p:spTree>
    <p:extLst>
      <p:ext uri="{BB962C8B-B14F-4D97-AF65-F5344CB8AC3E}">
        <p14:creationId xmlns:p14="http://schemas.microsoft.com/office/powerpoint/2010/main" val="9273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16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65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E221E-A159-5349-ACCE-0EC2C5F7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" y="1631990"/>
            <a:ext cx="933825" cy="4011583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9EF09B86-0777-9C40-BC85-3DDBFE594F70}"/>
              </a:ext>
            </a:extLst>
          </p:cNvPr>
          <p:cNvSpPr txBox="1">
            <a:spLocks/>
          </p:cNvSpPr>
          <p:nvPr/>
        </p:nvSpPr>
        <p:spPr>
          <a:xfrm>
            <a:off x="1767068" y="1765167"/>
            <a:ext cx="8243704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Cep telefonunda bulunan uygulama marketlerinin izin vermediği, güvenli olmayan uygulamaları indirmemeye dikkat et.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88ED-CBA1-1E48-8528-0CEE99143DF7}"/>
              </a:ext>
            </a:extLst>
          </p:cNvPr>
          <p:cNvSpPr/>
          <p:nvPr/>
        </p:nvSpPr>
        <p:spPr>
          <a:xfrm>
            <a:off x="1767067" y="2807367"/>
            <a:ext cx="8099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Herhangi bir içerik paylaşmadan önce dur ve bu içerik ile biri sana zarar verebilir mi; sen başkasına zarar verir misin diye iyice düşün.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658F1-2DB4-094B-A13A-C35465D25569}"/>
              </a:ext>
            </a:extLst>
          </p:cNvPr>
          <p:cNvSpPr/>
          <p:nvPr/>
        </p:nvSpPr>
        <p:spPr>
          <a:xfrm>
            <a:off x="1767067" y="3818019"/>
            <a:ext cx="8731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Paylaştığın fotoğrafların / videoların kötü niyetli insanlar tarafından değiştirilebileceğini unutma. Bu yüzden paylaştığın fotoğrafları seçerken dikkatli ol.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49703A-4646-0442-85CD-3CB26D61553F}"/>
              </a:ext>
            </a:extLst>
          </p:cNvPr>
          <p:cNvSpPr/>
          <p:nvPr/>
        </p:nvSpPr>
        <p:spPr>
          <a:xfrm>
            <a:off x="1767067" y="4844713"/>
            <a:ext cx="70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Artık kullanmadığın hesaplarını sil veya devre dışı bırak. Eğer öylece bırakırsan haberin bile olmadan ele geçirilebilir.</a:t>
            </a:r>
          </a:p>
        </p:txBody>
      </p:sp>
    </p:spTree>
    <p:extLst>
      <p:ext uri="{BB962C8B-B14F-4D97-AF65-F5344CB8AC3E}">
        <p14:creationId xmlns:p14="http://schemas.microsoft.com/office/powerpoint/2010/main" val="31940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7AE94-1C16-B74C-B012-FA86524F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52" y="2415694"/>
            <a:ext cx="6404099" cy="372978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17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5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46468C8B-FCF6-E44C-916C-D0B18E271B19}"/>
              </a:ext>
            </a:extLst>
          </p:cNvPr>
          <p:cNvSpPr txBox="1">
            <a:spLocks/>
          </p:cNvSpPr>
          <p:nvPr/>
        </p:nvSpPr>
        <p:spPr>
          <a:xfrm>
            <a:off x="356650" y="1665082"/>
            <a:ext cx="5418509" cy="3397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000" dirty="0"/>
              <a:t>Bir web sayfası annene ve babana ya da aile büyüklerine gösteremeyeceğin bir içeriğe sahip ise o web sayfası senin için uygun değildir. Bu tür sayfalardan uzak durarak ve yaşına uygun web sitelerini ziyaret ederek kendini risklerden koruyabilirsin.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/>
          </a:p>
          <a:p>
            <a:pPr>
              <a:buClr>
                <a:srgbClr val="47B167"/>
              </a:buClr>
            </a:pPr>
            <a:r>
              <a:rPr lang="tr-TR" sz="2000" dirty="0"/>
              <a:t>Sanal ortamda yaşadığın iyi ya da kötü şeyleri annen, baban ve öğretmenlerin gibi güvenilir kişilerle paylaşmaya özen göster.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63F4C4-6F4F-8046-B1CE-C6C3A786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8E72A1-4264-564C-A61E-480FBE61F424}"/>
              </a:ext>
            </a:extLst>
          </p:cNvPr>
          <p:cNvSpPr/>
          <p:nvPr/>
        </p:nvSpPr>
        <p:spPr>
          <a:xfrm>
            <a:off x="0" y="-16650"/>
            <a:ext cx="12211664" cy="6874650"/>
          </a:xfrm>
          <a:prstGeom prst="rect">
            <a:avLst/>
          </a:prstGeom>
          <a:solidFill>
            <a:srgbClr val="47B167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Dikdörtgen 23"/>
          <p:cNvSpPr/>
          <p:nvPr/>
        </p:nvSpPr>
        <p:spPr>
          <a:xfrm flipH="1" flipV="1">
            <a:off x="6340763" y="4829175"/>
            <a:ext cx="5868014" cy="135255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994" h="1352550">
                <a:moveTo>
                  <a:pt x="9525" y="0"/>
                </a:moveTo>
                <a:lnTo>
                  <a:pt x="5310648" y="0"/>
                </a:lnTo>
                <a:lnTo>
                  <a:pt x="5718994" y="1352550"/>
                </a:lnTo>
                <a:lnTo>
                  <a:pt x="0" y="134302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144428" y="3551328"/>
            <a:ext cx="3155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Teşekkür ederiz</a:t>
            </a:r>
            <a:endParaRPr lang="tr-TR" sz="36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914" y="1086914"/>
            <a:ext cx="843750" cy="19575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54D6F661-64FB-E34C-B0B5-210F1D4F8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206" y="5101586"/>
            <a:ext cx="4860636" cy="819727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6FFE5C54-EE9C-AB44-8AE4-8BAAEE0BC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40" y="6035940"/>
            <a:ext cx="2743200" cy="6223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1E9F1AAF-4A76-994B-8EAA-D09D2DEC4C68}"/>
              </a:ext>
            </a:extLst>
          </p:cNvPr>
          <p:cNvSpPr txBox="1"/>
          <p:nvPr/>
        </p:nvSpPr>
        <p:spPr>
          <a:xfrm>
            <a:off x="5364073" y="911502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chemeClr val="bg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chemeClr val="bg1"/>
                </a:solidFill>
              </a:rPr>
              <a:t>KULLANIMI ve</a:t>
            </a:r>
            <a:br>
              <a:rPr lang="tr-TR" sz="4800" b="1" dirty="0">
                <a:solidFill>
                  <a:schemeClr val="bg1"/>
                </a:solidFill>
              </a:rPr>
            </a:br>
            <a:r>
              <a:rPr lang="tr-TR" sz="4800" b="1" dirty="0">
                <a:solidFill>
                  <a:schemeClr val="bg1"/>
                </a:solidFill>
              </a:rPr>
              <a:t>SİBER ZORBALIK</a:t>
            </a:r>
            <a:endParaRPr lang="tr-T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Zorbalık ve Siber Zorbalık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38587" y="3380436"/>
            <a:ext cx="4864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Zorbalık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, fiziksel veya sözlü olabilen, bir kişi ya da grup tarafından uygulanan ve çoğunlukla kişilerin kendilerine göre güçsüz ya da zayıf kişileri hedef aldığı yüz yüze, tekrarlanan, saldırgan davranışlardır. </a:t>
            </a:r>
          </a:p>
        </p:txBody>
      </p:sp>
      <p:sp>
        <p:nvSpPr>
          <p:cNvPr id="10" name="Metin kutusu 15">
            <a:extLst>
              <a:ext uri="{FF2B5EF4-FFF2-40B4-BE49-F238E27FC236}">
                <a16:creationId xmlns:a16="http://schemas.microsoft.com/office/drawing/2014/main" id="{072231A0-9F01-B94B-AFE9-321553E5154A}"/>
              </a:ext>
            </a:extLst>
          </p:cNvPr>
          <p:cNvSpPr txBox="1"/>
          <p:nvPr/>
        </p:nvSpPr>
        <p:spPr>
          <a:xfrm>
            <a:off x="6631004" y="3380436"/>
            <a:ext cx="4864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Siber zorbalık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dijital teknolojilerin kullanımıyla sosyal medyada, mesajlaşma platformlarında, oyun platformlarında kişiyi korkutmayı, kızdırmayı veya utandırmayı amaçlayan, tekrarlayan zorba davranışlardır.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5C909-964F-6B41-A704-15262D21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6" y="1417985"/>
            <a:ext cx="1784053" cy="1784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DF5DC-9C72-3940-9334-CD886900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83" y="1390800"/>
            <a:ext cx="1852671" cy="18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26FE7-EED4-3A46-8C39-155B1891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80" y="314499"/>
            <a:ext cx="9251409" cy="554649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4F37DF-B494-4549-8043-7EA6562A2A93}"/>
              </a:ext>
            </a:extLst>
          </p:cNvPr>
          <p:cNvGrpSpPr/>
          <p:nvPr/>
        </p:nvGrpSpPr>
        <p:grpSpPr>
          <a:xfrm>
            <a:off x="1757232" y="1038787"/>
            <a:ext cx="4784640" cy="4462417"/>
            <a:chOff x="1757232" y="1038787"/>
            <a:chExt cx="4784640" cy="4462417"/>
          </a:xfrm>
        </p:grpSpPr>
        <p:sp>
          <p:nvSpPr>
            <p:cNvPr id="38" name="object 2">
              <a:extLst>
                <a:ext uri="{FF2B5EF4-FFF2-40B4-BE49-F238E27FC236}">
                  <a16:creationId xmlns:a16="http://schemas.microsoft.com/office/drawing/2014/main" id="{E497187E-C6CA-1B4B-BB52-07AAD2F69145}"/>
                </a:ext>
              </a:extLst>
            </p:cNvPr>
            <p:cNvSpPr txBox="1">
              <a:spLocks/>
            </p:cNvSpPr>
            <p:nvPr/>
          </p:nvSpPr>
          <p:spPr>
            <a:xfrm>
              <a:off x="3485728" y="1038787"/>
              <a:ext cx="1306632" cy="291794"/>
            </a:xfrm>
            <a:prstGeom prst="rect">
              <a:avLst/>
            </a:prstGeom>
          </p:spPr>
          <p:txBody>
            <a:bodyPr vert="horz" wrap="square" lIns="0" tIns="10397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701">
                <a:spcBef>
                  <a:spcPts val="82"/>
                </a:spcBef>
              </a:pPr>
              <a:r>
                <a:rPr lang="en-US" sz="2031" b="1" spc="-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  <a:r>
                <a:rPr lang="en-US" sz="2031" b="1" spc="-12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ALIK</a:t>
              </a:r>
              <a:endParaRPr lang="en-US" sz="203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DEC5B32B-8266-7E48-80C5-DF70E8617628}"/>
                </a:ext>
              </a:extLst>
            </p:cNvPr>
            <p:cNvSpPr txBox="1"/>
            <p:nvPr/>
          </p:nvSpPr>
          <p:spPr>
            <a:xfrm>
              <a:off x="2048799" y="2046237"/>
              <a:ext cx="4212848" cy="61524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sz="1600" b="1" spc="-18" dirty="0" err="1">
                  <a:latin typeface="Calibri"/>
                  <a:cs typeface="Calibri"/>
                </a:rPr>
                <a:t>Yüz</a:t>
              </a:r>
              <a:r>
                <a:rPr lang="tr-TR" sz="1600" b="1" spc="-18" dirty="0">
                  <a:latin typeface="Calibri"/>
                  <a:cs typeface="Calibri"/>
                </a:rPr>
                <a:t> </a:t>
              </a:r>
              <a:r>
                <a:rPr sz="1600" b="1" spc="-18" dirty="0" err="1">
                  <a:latin typeface="Calibri"/>
                  <a:cs typeface="Calibri"/>
                </a:rPr>
                <a:t>yüze</a:t>
              </a:r>
              <a:endParaRPr sz="1600" b="1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900"/>
                </a:spcBef>
              </a:pP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9341E0F2-7D27-E140-9452-B0C86F014E82}"/>
                </a:ext>
              </a:extLst>
            </p:cNvPr>
            <p:cNvSpPr txBox="1"/>
            <p:nvPr/>
          </p:nvSpPr>
          <p:spPr>
            <a:xfrm>
              <a:off x="1757232" y="3392986"/>
              <a:ext cx="4784640" cy="494775"/>
            </a:xfrm>
            <a:prstGeom prst="rect">
              <a:avLst/>
            </a:prstGeom>
            <a:noFill/>
          </p:spPr>
          <p:txBody>
            <a:bodyPr vert="horz" wrap="square" lIns="0" tIns="2310" rIns="0" bIns="0" rtlCol="0">
              <a:spAutoFit/>
            </a:bodyPr>
            <a:lstStyle/>
            <a:p>
              <a:pPr>
                <a:spcBef>
                  <a:spcPts val="18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11517"/>
              <a:r>
                <a:rPr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Sınırlı </a:t>
              </a:r>
              <a:r>
                <a:rPr sz="1600" b="1" spc="-9" dirty="0">
                  <a:latin typeface="Calibri" panose="020F0502020204030204" pitchFamily="34" charset="0"/>
                  <a:cs typeface="Calibri" panose="020F0502020204030204" pitchFamily="34" charset="0"/>
                </a:rPr>
                <a:t>sayıda </a:t>
              </a:r>
              <a:r>
                <a:rPr sz="1600" b="1" spc="-3" dirty="0">
                  <a:latin typeface="Calibri" panose="020F0502020204030204" pitchFamily="34" charset="0"/>
                  <a:cs typeface="Calibri" panose="020F0502020204030204" pitchFamily="34" charset="0"/>
                </a:rPr>
                <a:t>kişi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şahit</a:t>
              </a:r>
              <a:r>
                <a:rPr sz="1600" b="1" spc="9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olur</a:t>
              </a:r>
              <a:r>
                <a:rPr lang="tr-TR"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6">
              <a:extLst>
                <a:ext uri="{FF2B5EF4-FFF2-40B4-BE49-F238E27FC236}">
                  <a16:creationId xmlns:a16="http://schemas.microsoft.com/office/drawing/2014/main" id="{9AB7D8C3-C697-0B44-AF76-D77F81BFFCB5}"/>
                </a:ext>
              </a:extLst>
            </p:cNvPr>
            <p:cNvSpPr txBox="1"/>
            <p:nvPr/>
          </p:nvSpPr>
          <p:spPr>
            <a:xfrm>
              <a:off x="2035679" y="4440705"/>
              <a:ext cx="426817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35425">
                <a:spcBef>
                  <a:spcPts val="58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tespit </a:t>
              </a:r>
              <a:r>
                <a:rPr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edilebilir.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 olduğu</a:t>
              </a:r>
              <a:r>
                <a:rPr sz="1600" b="1" spc="3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bellidir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C646D4D1-F8B2-CF4C-83CF-1BE1445B518C}"/>
                </a:ext>
              </a:extLst>
            </p:cNvPr>
            <p:cNvSpPr txBox="1"/>
            <p:nvPr/>
          </p:nvSpPr>
          <p:spPr>
            <a:xfrm>
              <a:off x="2048799" y="2818749"/>
              <a:ext cx="4212848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600" b="1" spc="-3" dirty="0" err="1">
                  <a:cs typeface="Calibri"/>
                </a:rPr>
                <a:t>Gizlenecek</a:t>
              </a:r>
              <a:r>
                <a:rPr lang="en-US" sz="1600" b="1" spc="-3" dirty="0">
                  <a:cs typeface="Calibri"/>
                </a:rPr>
                <a:t> </a:t>
              </a:r>
              <a:r>
                <a:rPr lang="en-US" sz="1600" b="1" spc="-15" dirty="0" err="1">
                  <a:cs typeface="Calibri"/>
                </a:rPr>
                <a:t>ya</a:t>
              </a:r>
              <a:r>
                <a:rPr lang="en-US" sz="1600" b="1" spc="-15" dirty="0">
                  <a:cs typeface="Calibri"/>
                </a:rPr>
                <a:t> </a:t>
              </a:r>
              <a:r>
                <a:rPr lang="en-US" sz="1600" b="1" spc="-6" dirty="0">
                  <a:cs typeface="Calibri"/>
                </a:rPr>
                <a:t>da </a:t>
              </a:r>
              <a:r>
                <a:rPr lang="en-US" sz="1600" b="1" spc="-9" dirty="0" err="1">
                  <a:cs typeface="Calibri"/>
                </a:rPr>
                <a:t>kaçacak</a:t>
              </a:r>
              <a:r>
                <a:rPr lang="en-US" sz="1600" b="1" spc="-9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bir</a:t>
              </a:r>
              <a:r>
                <a:rPr lang="en-US" sz="1600" b="1" spc="-6" dirty="0">
                  <a:cs typeface="Calibri"/>
                </a:rPr>
                <a:t> </a:t>
              </a:r>
              <a:r>
                <a:rPr lang="en-US" sz="1600" b="1" spc="-9" dirty="0" err="1">
                  <a:cs typeface="Calibri"/>
                </a:rPr>
                <a:t>ortam</a:t>
              </a:r>
              <a:r>
                <a:rPr lang="en-US" sz="1600" b="1" spc="15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bulunabilir</a:t>
              </a:r>
              <a:r>
                <a:rPr lang="tr-TR" sz="1600" b="1" spc="-6" dirty="0">
                  <a:cs typeface="Calibri"/>
                </a:rPr>
                <a:t>.</a:t>
              </a:r>
              <a:endParaRPr lang="en-US" sz="1600" b="1" dirty="0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9A387B-B3C5-C542-B9A2-BD0A7273C8DF}"/>
                </a:ext>
              </a:extLst>
            </p:cNvPr>
            <p:cNvSpPr/>
            <p:nvPr/>
          </p:nvSpPr>
          <p:spPr>
            <a:xfrm>
              <a:off x="1978804" y="5162650"/>
              <a:ext cx="41942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701">
                <a:spcBef>
                  <a:spcPts val="1130"/>
                </a:spcBef>
              </a:pP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Zorbalığın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gerçekleştiği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uzak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durabilir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22E3F1-9388-FA4F-87ED-68B38E868DC3}"/>
              </a:ext>
            </a:extLst>
          </p:cNvPr>
          <p:cNvGrpSpPr/>
          <p:nvPr/>
        </p:nvGrpSpPr>
        <p:grpSpPr>
          <a:xfrm>
            <a:off x="6303851" y="989995"/>
            <a:ext cx="4926362" cy="4604011"/>
            <a:chOff x="6303851" y="989995"/>
            <a:chExt cx="4926362" cy="4604011"/>
          </a:xfrm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id="{E696A852-D8DE-FB48-87D3-3AA12C5A7F8C}"/>
                </a:ext>
              </a:extLst>
            </p:cNvPr>
            <p:cNvSpPr txBox="1"/>
            <p:nvPr/>
          </p:nvSpPr>
          <p:spPr>
            <a:xfrm>
              <a:off x="7886593" y="989995"/>
              <a:ext cx="2117533" cy="323020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sz="2031" b="1" spc="9" dirty="0">
                  <a:solidFill>
                    <a:schemeClr val="bg1"/>
                  </a:solidFill>
                  <a:latin typeface="Calibri"/>
                  <a:cs typeface="Calibri"/>
                </a:rPr>
                <a:t>SİBER</a:t>
              </a:r>
              <a:r>
                <a:rPr sz="2031" b="1" spc="-36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31" b="1" spc="3" dirty="0">
                  <a:solidFill>
                    <a:schemeClr val="bg1"/>
                  </a:solidFill>
                  <a:latin typeface="Calibri"/>
                  <a:cs typeface="Calibri"/>
                </a:rPr>
                <a:t>ZORBALIK</a:t>
              </a:r>
              <a:endParaRPr sz="203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id="{FB228A1D-C201-5244-8D53-0D5B51FCC8F8}"/>
                </a:ext>
              </a:extLst>
            </p:cNvPr>
            <p:cNvSpPr txBox="1"/>
            <p:nvPr/>
          </p:nvSpPr>
          <p:spPr>
            <a:xfrm>
              <a:off x="6341440" y="2826079"/>
              <a:ext cx="4668639" cy="13923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199078">
                <a:spcBef>
                  <a:spcPts val="58"/>
                </a:spcBef>
              </a:pP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Gizlenmesi 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kaçması</a:t>
              </a:r>
              <a:r>
                <a:rPr sz="1600" b="1" spc="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zordur</a:t>
              </a:r>
              <a:r>
                <a:rPr lang="tr-TR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99078" marR="224492">
                <a:spcBef>
                  <a:spcPts val="900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Dünyanın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yerinden insana 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açıktır,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saniyeler içinde  geniş kitlelere </a:t>
              </a: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ulaşarak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popüler</a:t>
              </a:r>
              <a:r>
                <a:rPr sz="1600" b="1" spc="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FA5D9A10-BDA1-0942-BAA8-5011722FD868}"/>
                </a:ext>
              </a:extLst>
            </p:cNvPr>
            <p:cNvSpPr txBox="1"/>
            <p:nvPr/>
          </p:nvSpPr>
          <p:spPr>
            <a:xfrm>
              <a:off x="6567445" y="2036605"/>
              <a:ext cx="124565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58"/>
                </a:spcBef>
              </a:pP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vrimiçi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3EF09AD2-CD37-BE45-86EF-5D42F3168A0B}"/>
                </a:ext>
              </a:extLst>
            </p:cNvPr>
            <p:cNvSpPr txBox="1"/>
            <p:nvPr/>
          </p:nvSpPr>
          <p:spPr>
            <a:xfrm>
              <a:off x="6390120" y="4324217"/>
              <a:ext cx="4399800" cy="746051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03314"/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anonim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en-US"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Kimliği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adı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</a:t>
              </a:r>
              <a:r>
                <a:rPr lang="en-US" sz="1600" b="1" spc="30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olmayabilir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F98D6A-1EDC-3C4C-A304-7D35DE132C80}"/>
                </a:ext>
              </a:extLst>
            </p:cNvPr>
            <p:cNvSpPr/>
            <p:nvPr/>
          </p:nvSpPr>
          <p:spPr>
            <a:xfrm>
              <a:off x="6303851" y="5009231"/>
              <a:ext cx="4926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9475" marR="1422811">
                <a:spcBef>
                  <a:spcPts val="900"/>
                </a:spcBef>
              </a:pP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zaman </a:t>
              </a:r>
              <a:r>
                <a:rPr lang="en-US"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çevrimiçi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meydana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gelebilir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0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C264D0C9-D158-FB46-AD67-AFF1B4F6C12D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Metin kutusu 13">
            <a:extLst>
              <a:ext uri="{FF2B5EF4-FFF2-40B4-BE49-F238E27FC236}">
                <a16:creationId xmlns:a16="http://schemas.microsoft.com/office/drawing/2014/main" id="{C2FFFA63-4093-C14D-9562-53EAAF646CC6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AC136046-4D22-F846-BA3D-92E7BE5AA87D}"/>
              </a:ext>
            </a:extLst>
          </p:cNvPr>
          <p:cNvSpPr txBox="1"/>
          <p:nvPr/>
        </p:nvSpPr>
        <p:spPr>
          <a:xfrm>
            <a:off x="4627360" y="2092253"/>
            <a:ext cx="7341204" cy="36558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523313" marR="1572986">
              <a:lnSpc>
                <a:spcPct val="101299"/>
              </a:lnSpc>
              <a:spcBef>
                <a:spcPts val="55"/>
              </a:spcBef>
            </a:pPr>
            <a:r>
              <a:rPr sz="1728" spc="-3" dirty="0">
                <a:latin typeface="Calibri"/>
                <a:cs typeface="Calibri"/>
              </a:rPr>
              <a:t>Sosyal </a:t>
            </a:r>
            <a:r>
              <a:rPr sz="1728" spc="6" dirty="0">
                <a:latin typeface="Calibri"/>
                <a:cs typeface="Calibri"/>
              </a:rPr>
              <a:t>medyada birinin hakkında </a:t>
            </a:r>
            <a:r>
              <a:rPr sz="1728" spc="3" dirty="0">
                <a:latin typeface="Calibri"/>
                <a:cs typeface="Calibri"/>
              </a:rPr>
              <a:t>yalanlar  </a:t>
            </a:r>
            <a:r>
              <a:rPr sz="1728" dirty="0">
                <a:latin typeface="Calibri"/>
                <a:cs typeface="Calibri"/>
              </a:rPr>
              <a:t>yaymak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utanç verici </a:t>
            </a:r>
            <a:r>
              <a:rPr sz="1728" spc="-3" dirty="0">
                <a:latin typeface="Calibri"/>
                <a:cs typeface="Calibri"/>
              </a:rPr>
              <a:t>fotoğraﬂarını  </a:t>
            </a:r>
            <a:r>
              <a:rPr sz="1728" spc="3" dirty="0">
                <a:latin typeface="Calibri"/>
                <a:cs typeface="Calibri"/>
              </a:rPr>
              <a:t>yayınlamak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153" dirty="0">
              <a:latin typeface="Calibri"/>
              <a:cs typeface="Calibri"/>
            </a:endParaRPr>
          </a:p>
          <a:p>
            <a:pPr marL="1523313" marR="1499054">
              <a:lnSpc>
                <a:spcPct val="101299"/>
              </a:lnSpc>
            </a:pPr>
            <a:r>
              <a:rPr sz="1728" spc="9" dirty="0">
                <a:latin typeface="Calibri"/>
                <a:cs typeface="Calibri"/>
              </a:rPr>
              <a:t>Mesajlaşma </a:t>
            </a:r>
            <a:r>
              <a:rPr sz="1728" spc="-3" dirty="0">
                <a:latin typeface="Calibri"/>
                <a:cs typeface="Calibri"/>
              </a:rPr>
              <a:t>platformları </a:t>
            </a:r>
            <a:r>
              <a:rPr sz="1728" spc="3" dirty="0">
                <a:latin typeface="Calibri"/>
                <a:cs typeface="Calibri"/>
              </a:rPr>
              <a:t>aracılığıyla  </a:t>
            </a:r>
            <a:r>
              <a:rPr sz="1728" dirty="0">
                <a:latin typeface="Calibri"/>
                <a:cs typeface="Calibri"/>
              </a:rPr>
              <a:t>incitici </a:t>
            </a:r>
            <a:r>
              <a:rPr sz="1728" spc="6" dirty="0">
                <a:latin typeface="Calibri"/>
                <a:cs typeface="Calibri"/>
              </a:rPr>
              <a:t>mesajlar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tehditler</a:t>
            </a:r>
            <a:r>
              <a:rPr sz="1728" spc="30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tr-TR" sz="1759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9" dirty="0">
              <a:latin typeface="Calibri"/>
              <a:cs typeface="Calibri"/>
            </a:endParaRPr>
          </a:p>
          <a:p>
            <a:pPr marL="1523313" marR="1311143">
              <a:lnSpc>
                <a:spcPct val="101299"/>
              </a:lnSpc>
              <a:spcBef>
                <a:spcPts val="3"/>
              </a:spcBef>
            </a:pPr>
            <a:r>
              <a:rPr sz="1728" spc="6" dirty="0" err="1">
                <a:latin typeface="Calibri"/>
                <a:cs typeface="Calibri"/>
              </a:rPr>
              <a:t>Birinin</a:t>
            </a:r>
            <a:r>
              <a:rPr sz="1728" spc="6" dirty="0">
                <a:latin typeface="Calibri"/>
                <a:cs typeface="Calibri"/>
              </a:rPr>
              <a:t> kimliğine </a:t>
            </a:r>
            <a:r>
              <a:rPr sz="1728" spc="9" dirty="0">
                <a:latin typeface="Calibri"/>
                <a:cs typeface="Calibri"/>
              </a:rPr>
              <a:t>bürünmek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9" dirty="0">
                <a:latin typeface="Calibri"/>
                <a:cs typeface="Calibri"/>
              </a:rPr>
              <a:t>onun adına  </a:t>
            </a:r>
            <a:r>
              <a:rPr sz="1728" spc="3" dirty="0">
                <a:latin typeface="Calibri"/>
                <a:cs typeface="Calibri"/>
              </a:rPr>
              <a:t>başkalarına </a:t>
            </a:r>
            <a:r>
              <a:rPr sz="1728" spc="6" dirty="0">
                <a:latin typeface="Calibri"/>
                <a:cs typeface="Calibri"/>
              </a:rPr>
              <a:t>mesajlar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335" dirty="0">
              <a:latin typeface="Calibri"/>
              <a:cs typeface="Calibri"/>
            </a:endParaRPr>
          </a:p>
          <a:p>
            <a:pPr marL="7701" marR="3081">
              <a:lnSpc>
                <a:spcPct val="101299"/>
              </a:lnSpc>
            </a:pPr>
            <a:r>
              <a:rPr lang="tr-TR" sz="1728" spc="3" dirty="0">
                <a:latin typeface="Calibri"/>
                <a:cs typeface="Calibri"/>
              </a:rPr>
              <a:t>S</a:t>
            </a:r>
            <a:r>
              <a:rPr sz="1728" spc="3" dirty="0" err="1">
                <a:latin typeface="Calibri"/>
                <a:cs typeface="Calibri"/>
              </a:rPr>
              <a:t>iber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 err="1">
                <a:latin typeface="Calibri"/>
                <a:cs typeface="Calibri"/>
              </a:rPr>
              <a:t>zorbalık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3" dirty="0">
                <a:latin typeface="Calibri"/>
                <a:cs typeface="Calibri"/>
              </a:rPr>
              <a:t>arkasında </a:t>
            </a:r>
            <a:r>
              <a:rPr sz="1728" dirty="0">
                <a:latin typeface="Calibri"/>
                <a:cs typeface="Calibri"/>
              </a:rPr>
              <a:t>dijital </a:t>
            </a:r>
            <a:r>
              <a:rPr sz="1728" spc="-6" dirty="0">
                <a:latin typeface="Calibri"/>
                <a:cs typeface="Calibri"/>
              </a:rPr>
              <a:t>ayak </a:t>
            </a:r>
            <a:r>
              <a:rPr sz="1728" spc="3" dirty="0">
                <a:latin typeface="Calibri"/>
                <a:cs typeface="Calibri"/>
              </a:rPr>
              <a:t>izleri </a:t>
            </a:r>
            <a:r>
              <a:rPr sz="1728" spc="-21" dirty="0">
                <a:latin typeface="Calibri"/>
                <a:cs typeface="Calibri"/>
              </a:rPr>
              <a:t>bırakır. </a:t>
            </a:r>
            <a:r>
              <a:rPr sz="1728" spc="9" dirty="0">
                <a:latin typeface="Calibri"/>
                <a:cs typeface="Calibri"/>
              </a:rPr>
              <a:t>Bu </a:t>
            </a:r>
            <a:r>
              <a:rPr sz="1728" spc="-3" dirty="0">
                <a:latin typeface="Calibri"/>
                <a:cs typeface="Calibri"/>
              </a:rPr>
              <a:t>sayede </a:t>
            </a:r>
            <a:r>
              <a:rPr sz="1728" spc="-6" dirty="0" err="1">
                <a:latin typeface="Calibri"/>
                <a:cs typeface="Calibri"/>
              </a:rPr>
              <a:t>kötüye</a:t>
            </a:r>
            <a:r>
              <a:rPr sz="1728" spc="-6" dirty="0">
                <a:latin typeface="Calibri"/>
                <a:cs typeface="Calibri"/>
              </a:rPr>
              <a:t> </a:t>
            </a:r>
            <a:r>
              <a:rPr sz="1728" spc="3" dirty="0" err="1">
                <a:latin typeface="Calibri"/>
                <a:cs typeface="Calibri"/>
              </a:rPr>
              <a:t>kullanım</a:t>
            </a:r>
            <a:r>
              <a:rPr lang="tr-TR" sz="1728" spc="3" dirty="0">
                <a:latin typeface="Calibri"/>
                <a:cs typeface="Calibri"/>
              </a:rPr>
              <a:t>ı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>
                <a:latin typeface="Calibri"/>
                <a:cs typeface="Calibri"/>
              </a:rPr>
              <a:t>durdurmaya yardımcı </a:t>
            </a:r>
            <a:r>
              <a:rPr sz="1728" spc="3" dirty="0">
                <a:latin typeface="Calibri"/>
                <a:cs typeface="Calibri"/>
              </a:rPr>
              <a:t>olacak </a:t>
            </a:r>
            <a:r>
              <a:rPr sz="1728" spc="3" dirty="0" err="1">
                <a:latin typeface="Calibri"/>
                <a:cs typeface="Calibri"/>
              </a:rPr>
              <a:t>kanıtlar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spc="6" dirty="0" err="1">
                <a:latin typeface="Calibri"/>
                <a:cs typeface="Calibri"/>
              </a:rPr>
              <a:t>bul</a:t>
            </a:r>
            <a:r>
              <a:rPr lang="tr-TR" sz="1728" spc="6" dirty="0" err="1">
                <a:latin typeface="Calibri"/>
                <a:cs typeface="Calibri"/>
              </a:rPr>
              <a:t>mak</a:t>
            </a:r>
            <a:r>
              <a:rPr sz="1728" spc="12" dirty="0">
                <a:latin typeface="Calibri"/>
                <a:cs typeface="Calibri"/>
              </a:rPr>
              <a:t> </a:t>
            </a:r>
            <a:r>
              <a:rPr sz="1728" spc="-18" dirty="0">
                <a:latin typeface="Calibri"/>
                <a:cs typeface="Calibri"/>
              </a:rPr>
              <a:t>kolaylaşır.</a:t>
            </a:r>
            <a:endParaRPr sz="1728" dirty="0">
              <a:latin typeface="Calibri"/>
              <a:cs typeface="Calibri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7C24B833-3527-0942-A855-BF9D6CE10D57}"/>
              </a:ext>
            </a:extLst>
          </p:cNvPr>
          <p:cNvSpPr txBox="1">
            <a:spLocks/>
          </p:cNvSpPr>
          <p:nvPr/>
        </p:nvSpPr>
        <p:spPr>
          <a:xfrm>
            <a:off x="436860" y="1271278"/>
            <a:ext cx="5621943" cy="34180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US" sz="2153" spc="9" dirty="0" err="1"/>
              <a:t>Siber</a:t>
            </a:r>
            <a:r>
              <a:rPr lang="en-US" sz="2153" spc="9" dirty="0"/>
              <a:t> </a:t>
            </a:r>
            <a:r>
              <a:rPr lang="en-US" sz="2153" spc="3" dirty="0" err="1"/>
              <a:t>zorbalık</a:t>
            </a:r>
            <a:r>
              <a:rPr lang="en-US" sz="2153" spc="3" dirty="0"/>
              <a:t> </a:t>
            </a:r>
            <a:r>
              <a:rPr lang="en-US" sz="2153" spc="3" dirty="0" err="1"/>
              <a:t>konusunda</a:t>
            </a:r>
            <a:r>
              <a:rPr lang="en-US" sz="2153" spc="3" dirty="0"/>
              <a:t> </a:t>
            </a:r>
            <a:r>
              <a:rPr lang="en-US" sz="2153" spc="9" dirty="0" err="1"/>
              <a:t>şunlar</a:t>
            </a:r>
            <a:r>
              <a:rPr lang="en-US" sz="2153" spc="9" dirty="0"/>
              <a:t> </a:t>
            </a:r>
            <a:r>
              <a:rPr lang="en-US" sz="2153" spc="9" dirty="0" err="1"/>
              <a:t>örnek</a:t>
            </a:r>
            <a:r>
              <a:rPr lang="en-US" sz="2153" spc="-30" dirty="0"/>
              <a:t> </a:t>
            </a:r>
            <a:r>
              <a:rPr lang="en-US" sz="2153" spc="3" dirty="0" err="1"/>
              <a:t>verilebilir</a:t>
            </a:r>
            <a:r>
              <a:rPr lang="en-US" sz="2153" spc="3" dirty="0"/>
              <a:t>:</a:t>
            </a:r>
            <a:endParaRPr lang="en-US" sz="2153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FE792E-50C0-A047-B2A3-56D0E86A565F}"/>
              </a:ext>
            </a:extLst>
          </p:cNvPr>
          <p:cNvGrpSpPr/>
          <p:nvPr/>
        </p:nvGrpSpPr>
        <p:grpSpPr>
          <a:xfrm>
            <a:off x="1167353" y="1858560"/>
            <a:ext cx="4760938" cy="3792713"/>
            <a:chOff x="1167353" y="1858560"/>
            <a:chExt cx="4760938" cy="3792713"/>
          </a:xfrm>
        </p:grpSpPr>
        <p:grpSp>
          <p:nvGrpSpPr>
            <p:cNvPr id="40" name="object 4">
              <a:extLst>
                <a:ext uri="{FF2B5EF4-FFF2-40B4-BE49-F238E27FC236}">
                  <a16:creationId xmlns:a16="http://schemas.microsoft.com/office/drawing/2014/main" id="{73CF11A0-A517-B046-A842-B101A72FA1FE}"/>
                </a:ext>
              </a:extLst>
            </p:cNvPr>
            <p:cNvGrpSpPr/>
            <p:nvPr/>
          </p:nvGrpSpPr>
          <p:grpSpPr>
            <a:xfrm>
              <a:off x="2814794" y="1858560"/>
              <a:ext cx="732008" cy="520607"/>
              <a:chOff x="3782600" y="2321554"/>
              <a:chExt cx="1207135" cy="858519"/>
            </a:xfrm>
          </p:grpSpPr>
          <p:sp>
            <p:nvSpPr>
              <p:cNvPr id="41" name="object 5">
                <a:extLst>
                  <a:ext uri="{FF2B5EF4-FFF2-40B4-BE49-F238E27FC236}">
                    <a16:creationId xmlns:a16="http://schemas.microsoft.com/office/drawing/2014/main" id="{622F5848-3468-D940-A7FA-B94C657ED3C4}"/>
                  </a:ext>
                </a:extLst>
              </p:cNvPr>
              <p:cNvSpPr/>
              <p:nvPr/>
            </p:nvSpPr>
            <p:spPr>
              <a:xfrm>
                <a:off x="3782600" y="2321554"/>
                <a:ext cx="1207135" cy="858519"/>
              </a:xfrm>
              <a:custGeom>
                <a:avLst/>
                <a:gdLst/>
                <a:ahLst/>
                <a:cxnLst/>
                <a:rect l="l" t="t" r="r" b="b"/>
                <a:pathLst>
                  <a:path w="1207135" h="858519">
                    <a:moveTo>
                      <a:pt x="1109976" y="0"/>
                    </a:moveTo>
                    <a:lnTo>
                      <a:pt x="96730" y="0"/>
                    </a:lnTo>
                    <a:lnTo>
                      <a:pt x="59078" y="7601"/>
                    </a:lnTo>
                    <a:lnTo>
                      <a:pt x="28331" y="28331"/>
                    </a:lnTo>
                    <a:lnTo>
                      <a:pt x="7601" y="59078"/>
                    </a:lnTo>
                    <a:lnTo>
                      <a:pt x="0" y="96730"/>
                    </a:lnTo>
                    <a:lnTo>
                      <a:pt x="0" y="678220"/>
                    </a:lnTo>
                    <a:lnTo>
                      <a:pt x="7601" y="715871"/>
                    </a:lnTo>
                    <a:lnTo>
                      <a:pt x="28331" y="746618"/>
                    </a:lnTo>
                    <a:lnTo>
                      <a:pt x="59078" y="767348"/>
                    </a:lnTo>
                    <a:lnTo>
                      <a:pt x="96730" y="774950"/>
                    </a:lnTo>
                    <a:lnTo>
                      <a:pt x="523303" y="774950"/>
                    </a:lnTo>
                    <a:lnTo>
                      <a:pt x="606787" y="858445"/>
                    </a:lnTo>
                    <a:lnTo>
                      <a:pt x="690293" y="774950"/>
                    </a:lnTo>
                    <a:lnTo>
                      <a:pt x="1109976" y="774950"/>
                    </a:lnTo>
                    <a:lnTo>
                      <a:pt x="1147632" y="767348"/>
                    </a:lnTo>
                    <a:lnTo>
                      <a:pt x="1178379" y="746618"/>
                    </a:lnTo>
                    <a:lnTo>
                      <a:pt x="1199106" y="715871"/>
                    </a:lnTo>
                    <a:lnTo>
                      <a:pt x="1206706" y="678220"/>
                    </a:lnTo>
                    <a:lnTo>
                      <a:pt x="1206706" y="96730"/>
                    </a:lnTo>
                    <a:lnTo>
                      <a:pt x="1199106" y="59078"/>
                    </a:lnTo>
                    <a:lnTo>
                      <a:pt x="1178379" y="28331"/>
                    </a:lnTo>
                    <a:lnTo>
                      <a:pt x="1147632" y="7601"/>
                    </a:lnTo>
                    <a:lnTo>
                      <a:pt x="1109976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6">
                <a:extLst>
                  <a:ext uri="{FF2B5EF4-FFF2-40B4-BE49-F238E27FC236}">
                    <a16:creationId xmlns:a16="http://schemas.microsoft.com/office/drawing/2014/main" id="{A8FD508D-4696-474E-8F32-AE3D59319DF5}"/>
                  </a:ext>
                </a:extLst>
              </p:cNvPr>
              <p:cNvSpPr/>
              <p:nvPr/>
            </p:nvSpPr>
            <p:spPr>
              <a:xfrm>
                <a:off x="4025976" y="2473699"/>
                <a:ext cx="72009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85775">
                    <a:moveTo>
                      <a:pt x="263080" y="68376"/>
                    </a:moveTo>
                    <a:lnTo>
                      <a:pt x="194691" y="0"/>
                    </a:lnTo>
                    <a:lnTo>
                      <a:pt x="131546" y="63131"/>
                    </a:lnTo>
                    <a:lnTo>
                      <a:pt x="68389" y="0"/>
                    </a:lnTo>
                    <a:lnTo>
                      <a:pt x="0" y="68376"/>
                    </a:lnTo>
                    <a:lnTo>
                      <a:pt x="63144" y="131521"/>
                    </a:lnTo>
                    <a:lnTo>
                      <a:pt x="0" y="194665"/>
                    </a:lnTo>
                    <a:lnTo>
                      <a:pt x="68389" y="263055"/>
                    </a:lnTo>
                    <a:lnTo>
                      <a:pt x="131546" y="199923"/>
                    </a:lnTo>
                    <a:lnTo>
                      <a:pt x="194691" y="263055"/>
                    </a:lnTo>
                    <a:lnTo>
                      <a:pt x="263080" y="194665"/>
                    </a:lnTo>
                    <a:lnTo>
                      <a:pt x="199936" y="131521"/>
                    </a:lnTo>
                    <a:lnTo>
                      <a:pt x="263080" y="68376"/>
                    </a:lnTo>
                    <a:close/>
                  </a:path>
                  <a:path w="720089" h="485775">
                    <a:moveTo>
                      <a:pt x="597763" y="440385"/>
                    </a:moveTo>
                    <a:lnTo>
                      <a:pt x="570941" y="398843"/>
                    </a:lnTo>
                    <a:lnTo>
                      <a:pt x="537679" y="363499"/>
                    </a:lnTo>
                    <a:lnTo>
                      <a:pt x="498970" y="334987"/>
                    </a:lnTo>
                    <a:lnTo>
                      <a:pt x="455777" y="313867"/>
                    </a:lnTo>
                    <a:lnTo>
                      <a:pt x="409117" y="300761"/>
                    </a:lnTo>
                    <a:lnTo>
                      <a:pt x="359968" y="296252"/>
                    </a:lnTo>
                    <a:lnTo>
                      <a:pt x="310819" y="300761"/>
                    </a:lnTo>
                    <a:lnTo>
                      <a:pt x="264160" y="313867"/>
                    </a:lnTo>
                    <a:lnTo>
                      <a:pt x="220980" y="334975"/>
                    </a:lnTo>
                    <a:lnTo>
                      <a:pt x="182270" y="363499"/>
                    </a:lnTo>
                    <a:lnTo>
                      <a:pt x="149009" y="398830"/>
                    </a:lnTo>
                    <a:lnTo>
                      <a:pt x="122186" y="440385"/>
                    </a:lnTo>
                    <a:lnTo>
                      <a:pt x="207848" y="485254"/>
                    </a:lnTo>
                    <a:lnTo>
                      <a:pt x="235191" y="446824"/>
                    </a:lnTo>
                    <a:lnTo>
                      <a:pt x="271081" y="417766"/>
                    </a:lnTo>
                    <a:lnTo>
                      <a:pt x="313385" y="399389"/>
                    </a:lnTo>
                    <a:lnTo>
                      <a:pt x="359968" y="392976"/>
                    </a:lnTo>
                    <a:lnTo>
                      <a:pt x="406552" y="399389"/>
                    </a:lnTo>
                    <a:lnTo>
                      <a:pt x="448856" y="417766"/>
                    </a:lnTo>
                    <a:lnTo>
                      <a:pt x="484746" y="446824"/>
                    </a:lnTo>
                    <a:lnTo>
                      <a:pt x="512064" y="485254"/>
                    </a:lnTo>
                    <a:lnTo>
                      <a:pt x="597763" y="440385"/>
                    </a:lnTo>
                    <a:close/>
                  </a:path>
                  <a:path w="720089" h="485775">
                    <a:moveTo>
                      <a:pt x="719937" y="68389"/>
                    </a:moveTo>
                    <a:lnTo>
                      <a:pt x="651560" y="0"/>
                    </a:lnTo>
                    <a:lnTo>
                      <a:pt x="588391" y="63144"/>
                    </a:lnTo>
                    <a:lnTo>
                      <a:pt x="525259" y="0"/>
                    </a:lnTo>
                    <a:lnTo>
                      <a:pt x="456869" y="68389"/>
                    </a:lnTo>
                    <a:lnTo>
                      <a:pt x="520014" y="131521"/>
                    </a:lnTo>
                    <a:lnTo>
                      <a:pt x="456869" y="194678"/>
                    </a:lnTo>
                    <a:lnTo>
                      <a:pt x="525259" y="263055"/>
                    </a:lnTo>
                    <a:lnTo>
                      <a:pt x="588391" y="199923"/>
                    </a:lnTo>
                    <a:lnTo>
                      <a:pt x="651560" y="263055"/>
                    </a:lnTo>
                    <a:lnTo>
                      <a:pt x="719937" y="194678"/>
                    </a:lnTo>
                    <a:lnTo>
                      <a:pt x="656805" y="131521"/>
                    </a:lnTo>
                    <a:lnTo>
                      <a:pt x="719937" y="6838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3" name="object 7">
              <a:extLst>
                <a:ext uri="{FF2B5EF4-FFF2-40B4-BE49-F238E27FC236}">
                  <a16:creationId xmlns:a16="http://schemas.microsoft.com/office/drawing/2014/main" id="{504DCBE3-55AE-9141-A1EB-46F63F249D49}"/>
                </a:ext>
              </a:extLst>
            </p:cNvPr>
            <p:cNvGrpSpPr/>
            <p:nvPr/>
          </p:nvGrpSpPr>
          <p:grpSpPr>
            <a:xfrm>
              <a:off x="1167353" y="2122541"/>
              <a:ext cx="4760938" cy="3528732"/>
              <a:chOff x="1324193" y="2971136"/>
              <a:chExt cx="7851140" cy="5819140"/>
            </a:xfrm>
          </p:grpSpPr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id="{B303FF53-EA84-A64B-B797-7375CD873910}"/>
                  </a:ext>
                </a:extLst>
              </p:cNvPr>
              <p:cNvSpPr/>
              <p:nvPr/>
            </p:nvSpPr>
            <p:spPr>
              <a:xfrm>
                <a:off x="1383826" y="3312907"/>
                <a:ext cx="6043176" cy="5477249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0AF04F3B-7816-CC48-A704-30D8D1EFFF3D}"/>
                  </a:ext>
                </a:extLst>
              </p:cNvPr>
              <p:cNvSpPr/>
              <p:nvPr/>
            </p:nvSpPr>
            <p:spPr>
              <a:xfrm>
                <a:off x="3899453" y="6441680"/>
                <a:ext cx="1968500" cy="1890395"/>
              </a:xfrm>
              <a:custGeom>
                <a:avLst/>
                <a:gdLst/>
                <a:ahLst/>
                <a:cxnLst/>
                <a:rect l="l" t="t" r="r" b="b"/>
                <a:pathLst>
                  <a:path w="1968500" h="1890395">
                    <a:moveTo>
                      <a:pt x="1175618" y="0"/>
                    </a:moveTo>
                    <a:lnTo>
                      <a:pt x="992451" y="213365"/>
                    </a:lnTo>
                    <a:lnTo>
                      <a:pt x="723161" y="148424"/>
                    </a:lnTo>
                    <a:lnTo>
                      <a:pt x="622577" y="413243"/>
                    </a:lnTo>
                    <a:lnTo>
                      <a:pt x="0" y="280850"/>
                    </a:lnTo>
                    <a:lnTo>
                      <a:pt x="383632" y="745537"/>
                    </a:lnTo>
                    <a:lnTo>
                      <a:pt x="188528" y="945133"/>
                    </a:lnTo>
                    <a:lnTo>
                      <a:pt x="383621" y="1144719"/>
                    </a:lnTo>
                    <a:lnTo>
                      <a:pt x="350753" y="1425809"/>
                    </a:lnTo>
                    <a:lnTo>
                      <a:pt x="622546" y="1477002"/>
                    </a:lnTo>
                    <a:lnTo>
                      <a:pt x="723150" y="1741831"/>
                    </a:lnTo>
                    <a:lnTo>
                      <a:pt x="992461" y="1676912"/>
                    </a:lnTo>
                    <a:lnTo>
                      <a:pt x="1175639" y="1890267"/>
                    </a:lnTo>
                    <a:lnTo>
                      <a:pt x="1411820" y="1741821"/>
                    </a:lnTo>
                    <a:lnTo>
                      <a:pt x="1648002" y="1890267"/>
                    </a:lnTo>
                    <a:lnTo>
                      <a:pt x="1831179" y="1676912"/>
                    </a:lnTo>
                    <a:lnTo>
                      <a:pt x="1968379" y="1710000"/>
                    </a:lnTo>
                    <a:lnTo>
                      <a:pt x="1422679" y="141629"/>
                    </a:lnTo>
                    <a:lnTo>
                      <a:pt x="1411820" y="148456"/>
                    </a:lnTo>
                    <a:lnTo>
                      <a:pt x="1175618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id="{F7966350-BF32-5645-8C9A-6FB86800F651}"/>
                  </a:ext>
                </a:extLst>
              </p:cNvPr>
              <p:cNvSpPr/>
              <p:nvPr/>
            </p:nvSpPr>
            <p:spPr>
              <a:xfrm>
                <a:off x="3883200" y="6441684"/>
                <a:ext cx="2651760" cy="1832610"/>
              </a:xfrm>
              <a:custGeom>
                <a:avLst/>
                <a:gdLst/>
                <a:ahLst/>
                <a:cxnLst/>
                <a:rect l="l" t="t" r="r" b="b"/>
                <a:pathLst>
                  <a:path w="2651759" h="1832609">
                    <a:moveTo>
                      <a:pt x="1664242" y="0"/>
                    </a:moveTo>
                    <a:lnTo>
                      <a:pt x="1428061" y="143901"/>
                    </a:lnTo>
                    <a:lnTo>
                      <a:pt x="1191869" y="0"/>
                    </a:lnTo>
                    <a:lnTo>
                      <a:pt x="1008702" y="206831"/>
                    </a:lnTo>
                    <a:lnTo>
                      <a:pt x="739412" y="143880"/>
                    </a:lnTo>
                    <a:lnTo>
                      <a:pt x="638828" y="400595"/>
                    </a:lnTo>
                    <a:lnTo>
                      <a:pt x="0" y="262138"/>
                    </a:lnTo>
                    <a:lnTo>
                      <a:pt x="399893" y="722721"/>
                    </a:lnTo>
                    <a:lnTo>
                      <a:pt x="204779" y="916212"/>
                    </a:lnTo>
                    <a:lnTo>
                      <a:pt x="399883" y="1109693"/>
                    </a:lnTo>
                    <a:lnTo>
                      <a:pt x="367004" y="1382188"/>
                    </a:lnTo>
                    <a:lnTo>
                      <a:pt x="638797" y="1431809"/>
                    </a:lnTo>
                    <a:lnTo>
                      <a:pt x="739401" y="1688545"/>
                    </a:lnTo>
                    <a:lnTo>
                      <a:pt x="1008712" y="1625604"/>
                    </a:lnTo>
                    <a:lnTo>
                      <a:pt x="1191890" y="1832436"/>
                    </a:lnTo>
                    <a:lnTo>
                      <a:pt x="1428061" y="1688524"/>
                    </a:lnTo>
                    <a:lnTo>
                      <a:pt x="1664252" y="1832436"/>
                    </a:lnTo>
                    <a:lnTo>
                      <a:pt x="1847430" y="1625604"/>
                    </a:lnTo>
                    <a:lnTo>
                      <a:pt x="2116710" y="1688555"/>
                    </a:lnTo>
                    <a:lnTo>
                      <a:pt x="2217304" y="1431841"/>
                    </a:lnTo>
                    <a:lnTo>
                      <a:pt x="2489096" y="1382230"/>
                    </a:lnTo>
                    <a:lnTo>
                      <a:pt x="2456239" y="1109704"/>
                    </a:lnTo>
                    <a:lnTo>
                      <a:pt x="2651353" y="916212"/>
                    </a:lnTo>
                    <a:lnTo>
                      <a:pt x="2456249" y="722742"/>
                    </a:lnTo>
                    <a:lnTo>
                      <a:pt x="2489128" y="450248"/>
                    </a:lnTo>
                    <a:lnTo>
                      <a:pt x="2217335" y="400626"/>
                    </a:lnTo>
                    <a:lnTo>
                      <a:pt x="2116720" y="143890"/>
                    </a:lnTo>
                    <a:lnTo>
                      <a:pt x="1847420" y="206831"/>
                    </a:lnTo>
                    <a:lnTo>
                      <a:pt x="1664242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7" name="object 11">
                <a:extLst>
                  <a:ext uri="{FF2B5EF4-FFF2-40B4-BE49-F238E27FC236}">
                    <a16:creationId xmlns:a16="http://schemas.microsoft.com/office/drawing/2014/main" id="{B79ADAF1-574D-C94E-9345-7C1C7FB7F4E7}"/>
                  </a:ext>
                </a:extLst>
              </p:cNvPr>
              <p:cNvSpPr/>
              <p:nvPr/>
            </p:nvSpPr>
            <p:spPr>
              <a:xfrm>
                <a:off x="4503122" y="6865010"/>
                <a:ext cx="1579245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977265">
                    <a:moveTo>
                      <a:pt x="1306169" y="663592"/>
                    </a:moveTo>
                    <a:lnTo>
                      <a:pt x="1236946" y="663592"/>
                    </a:lnTo>
                    <a:lnTo>
                      <a:pt x="1205198" y="703392"/>
                    </a:lnTo>
                    <a:lnTo>
                      <a:pt x="1247323" y="729935"/>
                    </a:lnTo>
                    <a:lnTo>
                      <a:pt x="1271542" y="680890"/>
                    </a:lnTo>
                    <a:lnTo>
                      <a:pt x="1319954" y="680890"/>
                    </a:lnTo>
                    <a:lnTo>
                      <a:pt x="1306169" y="663592"/>
                    </a:lnTo>
                    <a:close/>
                  </a:path>
                  <a:path w="1579245" h="977265">
                    <a:moveTo>
                      <a:pt x="1319954" y="680890"/>
                    </a:moveTo>
                    <a:lnTo>
                      <a:pt x="1271542" y="680890"/>
                    </a:lnTo>
                    <a:lnTo>
                      <a:pt x="1295782" y="729935"/>
                    </a:lnTo>
                    <a:lnTo>
                      <a:pt x="1337885" y="703392"/>
                    </a:lnTo>
                    <a:lnTo>
                      <a:pt x="1319954" y="680890"/>
                    </a:lnTo>
                    <a:close/>
                  </a:path>
                  <a:path w="1579245" h="977265">
                    <a:moveTo>
                      <a:pt x="1185021" y="618023"/>
                    </a:moveTo>
                    <a:lnTo>
                      <a:pt x="1185021" y="668785"/>
                    </a:lnTo>
                    <a:lnTo>
                      <a:pt x="1236946" y="663592"/>
                    </a:lnTo>
                    <a:lnTo>
                      <a:pt x="1358073" y="663592"/>
                    </a:lnTo>
                    <a:lnTo>
                      <a:pt x="1358073" y="623195"/>
                    </a:lnTo>
                    <a:lnTo>
                      <a:pt x="1236946" y="623195"/>
                    </a:lnTo>
                    <a:lnTo>
                      <a:pt x="1185021" y="618023"/>
                    </a:lnTo>
                    <a:close/>
                  </a:path>
                  <a:path w="1579245" h="977265">
                    <a:moveTo>
                      <a:pt x="1358073" y="663592"/>
                    </a:moveTo>
                    <a:lnTo>
                      <a:pt x="1306169" y="663592"/>
                    </a:lnTo>
                    <a:lnTo>
                      <a:pt x="1358073" y="668785"/>
                    </a:lnTo>
                    <a:lnTo>
                      <a:pt x="1358073" y="663592"/>
                    </a:lnTo>
                    <a:close/>
                  </a:path>
                  <a:path w="1579245" h="977265">
                    <a:moveTo>
                      <a:pt x="1247323" y="556873"/>
                    </a:moveTo>
                    <a:lnTo>
                      <a:pt x="1205198" y="583406"/>
                    </a:lnTo>
                    <a:lnTo>
                      <a:pt x="1236946" y="623195"/>
                    </a:lnTo>
                    <a:lnTo>
                      <a:pt x="1306169" y="623195"/>
                    </a:lnTo>
                    <a:lnTo>
                      <a:pt x="1319957" y="605897"/>
                    </a:lnTo>
                    <a:lnTo>
                      <a:pt x="1271542" y="605897"/>
                    </a:lnTo>
                    <a:lnTo>
                      <a:pt x="1247323" y="556873"/>
                    </a:lnTo>
                    <a:close/>
                  </a:path>
                  <a:path w="1579245" h="977265">
                    <a:moveTo>
                      <a:pt x="1358073" y="618023"/>
                    </a:moveTo>
                    <a:lnTo>
                      <a:pt x="1306169" y="623195"/>
                    </a:lnTo>
                    <a:lnTo>
                      <a:pt x="1358073" y="623195"/>
                    </a:lnTo>
                    <a:lnTo>
                      <a:pt x="1358073" y="618023"/>
                    </a:lnTo>
                    <a:close/>
                  </a:path>
                  <a:path w="1579245" h="977265">
                    <a:moveTo>
                      <a:pt x="1295782" y="556873"/>
                    </a:moveTo>
                    <a:lnTo>
                      <a:pt x="1271542" y="605897"/>
                    </a:lnTo>
                    <a:lnTo>
                      <a:pt x="1319957" y="605897"/>
                    </a:lnTo>
                    <a:lnTo>
                      <a:pt x="1337885" y="583406"/>
                    </a:lnTo>
                    <a:lnTo>
                      <a:pt x="1295782" y="556873"/>
                    </a:lnTo>
                    <a:close/>
                  </a:path>
                  <a:path w="1579245" h="977265">
                    <a:moveTo>
                      <a:pt x="1063862" y="663592"/>
                    </a:moveTo>
                    <a:lnTo>
                      <a:pt x="994639" y="663592"/>
                    </a:lnTo>
                    <a:lnTo>
                      <a:pt x="962902" y="703392"/>
                    </a:lnTo>
                    <a:lnTo>
                      <a:pt x="1005006" y="729935"/>
                    </a:lnTo>
                    <a:lnTo>
                      <a:pt x="1029246" y="680890"/>
                    </a:lnTo>
                    <a:lnTo>
                      <a:pt x="1077652" y="680890"/>
                    </a:lnTo>
                    <a:lnTo>
                      <a:pt x="1063862" y="663592"/>
                    </a:lnTo>
                    <a:close/>
                  </a:path>
                  <a:path w="1579245" h="977265">
                    <a:moveTo>
                      <a:pt x="1077652" y="680890"/>
                    </a:moveTo>
                    <a:lnTo>
                      <a:pt x="1029246" y="680890"/>
                    </a:lnTo>
                    <a:lnTo>
                      <a:pt x="1053465" y="729935"/>
                    </a:lnTo>
                    <a:lnTo>
                      <a:pt x="1095589" y="703392"/>
                    </a:lnTo>
                    <a:lnTo>
                      <a:pt x="1077652" y="680890"/>
                    </a:lnTo>
                    <a:close/>
                  </a:path>
                  <a:path w="1579245" h="977265">
                    <a:moveTo>
                      <a:pt x="942714" y="618023"/>
                    </a:moveTo>
                    <a:lnTo>
                      <a:pt x="942714" y="668785"/>
                    </a:lnTo>
                    <a:lnTo>
                      <a:pt x="994639" y="663592"/>
                    </a:lnTo>
                    <a:lnTo>
                      <a:pt x="1115767" y="663592"/>
                    </a:lnTo>
                    <a:lnTo>
                      <a:pt x="1115767" y="623195"/>
                    </a:lnTo>
                    <a:lnTo>
                      <a:pt x="994639" y="623195"/>
                    </a:lnTo>
                    <a:lnTo>
                      <a:pt x="942714" y="618023"/>
                    </a:lnTo>
                    <a:close/>
                  </a:path>
                  <a:path w="1579245" h="977265">
                    <a:moveTo>
                      <a:pt x="1115767" y="663592"/>
                    </a:moveTo>
                    <a:lnTo>
                      <a:pt x="1063862" y="663592"/>
                    </a:lnTo>
                    <a:lnTo>
                      <a:pt x="1115767" y="668785"/>
                    </a:lnTo>
                    <a:lnTo>
                      <a:pt x="1115767" y="663592"/>
                    </a:lnTo>
                    <a:close/>
                  </a:path>
                  <a:path w="1579245" h="977265">
                    <a:moveTo>
                      <a:pt x="1005006" y="556873"/>
                    </a:moveTo>
                    <a:lnTo>
                      <a:pt x="962902" y="583406"/>
                    </a:lnTo>
                    <a:lnTo>
                      <a:pt x="994639" y="623195"/>
                    </a:lnTo>
                    <a:lnTo>
                      <a:pt x="1063862" y="623195"/>
                    </a:lnTo>
                    <a:lnTo>
                      <a:pt x="1077655" y="605897"/>
                    </a:lnTo>
                    <a:lnTo>
                      <a:pt x="1029246" y="605897"/>
                    </a:lnTo>
                    <a:lnTo>
                      <a:pt x="1005006" y="556873"/>
                    </a:lnTo>
                    <a:close/>
                  </a:path>
                  <a:path w="1579245" h="977265">
                    <a:moveTo>
                      <a:pt x="1115767" y="618023"/>
                    </a:moveTo>
                    <a:lnTo>
                      <a:pt x="1063862" y="623195"/>
                    </a:lnTo>
                    <a:lnTo>
                      <a:pt x="1115767" y="623195"/>
                    </a:lnTo>
                    <a:lnTo>
                      <a:pt x="1115767" y="618023"/>
                    </a:lnTo>
                    <a:close/>
                  </a:path>
                  <a:path w="1579245" h="977265">
                    <a:moveTo>
                      <a:pt x="1053465" y="556873"/>
                    </a:moveTo>
                    <a:lnTo>
                      <a:pt x="1029246" y="605897"/>
                    </a:lnTo>
                    <a:lnTo>
                      <a:pt x="1077655" y="605897"/>
                    </a:lnTo>
                    <a:lnTo>
                      <a:pt x="1095589" y="583406"/>
                    </a:lnTo>
                    <a:lnTo>
                      <a:pt x="1053465" y="556873"/>
                    </a:lnTo>
                    <a:close/>
                  </a:path>
                  <a:path w="1579245" h="977265">
                    <a:moveTo>
                      <a:pt x="873460" y="564956"/>
                    </a:moveTo>
                    <a:lnTo>
                      <a:pt x="769631" y="564956"/>
                    </a:lnTo>
                    <a:lnTo>
                      <a:pt x="769631" y="680324"/>
                    </a:lnTo>
                    <a:lnTo>
                      <a:pt x="786928" y="824529"/>
                    </a:lnTo>
                    <a:lnTo>
                      <a:pt x="856151" y="824529"/>
                    </a:lnTo>
                    <a:lnTo>
                      <a:pt x="873460" y="680324"/>
                    </a:lnTo>
                    <a:lnTo>
                      <a:pt x="873460" y="564956"/>
                    </a:lnTo>
                    <a:close/>
                  </a:path>
                  <a:path w="1579245" h="977265">
                    <a:moveTo>
                      <a:pt x="821556" y="867209"/>
                    </a:moveTo>
                    <a:lnTo>
                      <a:pt x="800337" y="871555"/>
                    </a:lnTo>
                    <a:lnTo>
                      <a:pt x="782904" y="883367"/>
                    </a:lnTo>
                    <a:lnTo>
                      <a:pt x="771096" y="900803"/>
                    </a:lnTo>
                    <a:lnTo>
                      <a:pt x="766751" y="922024"/>
                    </a:lnTo>
                    <a:lnTo>
                      <a:pt x="771096" y="943237"/>
                    </a:lnTo>
                    <a:lnTo>
                      <a:pt x="782904" y="960667"/>
                    </a:lnTo>
                    <a:lnTo>
                      <a:pt x="800337" y="972473"/>
                    </a:lnTo>
                    <a:lnTo>
                      <a:pt x="821556" y="976818"/>
                    </a:lnTo>
                    <a:lnTo>
                      <a:pt x="842769" y="972473"/>
                    </a:lnTo>
                    <a:lnTo>
                      <a:pt x="860198" y="960667"/>
                    </a:lnTo>
                    <a:lnTo>
                      <a:pt x="872005" y="943237"/>
                    </a:lnTo>
                    <a:lnTo>
                      <a:pt x="876350" y="922024"/>
                    </a:lnTo>
                    <a:lnTo>
                      <a:pt x="872005" y="900803"/>
                    </a:lnTo>
                    <a:lnTo>
                      <a:pt x="860198" y="883367"/>
                    </a:lnTo>
                    <a:lnTo>
                      <a:pt x="842769" y="871555"/>
                    </a:lnTo>
                    <a:lnTo>
                      <a:pt x="821556" y="867209"/>
                    </a:lnTo>
                    <a:close/>
                  </a:path>
                  <a:path w="1579245" h="977265">
                    <a:moveTo>
                      <a:pt x="700366" y="564956"/>
                    </a:moveTo>
                    <a:lnTo>
                      <a:pt x="596547" y="564956"/>
                    </a:lnTo>
                    <a:lnTo>
                      <a:pt x="596547" y="680324"/>
                    </a:lnTo>
                    <a:lnTo>
                      <a:pt x="613855" y="824529"/>
                    </a:lnTo>
                    <a:lnTo>
                      <a:pt x="683068" y="824529"/>
                    </a:lnTo>
                    <a:lnTo>
                      <a:pt x="700366" y="680324"/>
                    </a:lnTo>
                    <a:lnTo>
                      <a:pt x="700366" y="564956"/>
                    </a:lnTo>
                    <a:close/>
                  </a:path>
                  <a:path w="1579245" h="977265">
                    <a:moveTo>
                      <a:pt x="648461" y="867209"/>
                    </a:moveTo>
                    <a:lnTo>
                      <a:pt x="627244" y="871555"/>
                    </a:lnTo>
                    <a:lnTo>
                      <a:pt x="609815" y="883367"/>
                    </a:lnTo>
                    <a:lnTo>
                      <a:pt x="598010" y="900803"/>
                    </a:lnTo>
                    <a:lnTo>
                      <a:pt x="593667" y="922024"/>
                    </a:lnTo>
                    <a:lnTo>
                      <a:pt x="598010" y="943237"/>
                    </a:lnTo>
                    <a:lnTo>
                      <a:pt x="609815" y="960667"/>
                    </a:lnTo>
                    <a:lnTo>
                      <a:pt x="627244" y="972473"/>
                    </a:lnTo>
                    <a:lnTo>
                      <a:pt x="648461" y="976818"/>
                    </a:lnTo>
                    <a:lnTo>
                      <a:pt x="669682" y="972473"/>
                    </a:lnTo>
                    <a:lnTo>
                      <a:pt x="687119" y="960667"/>
                    </a:lnTo>
                    <a:lnTo>
                      <a:pt x="698930" y="943237"/>
                    </a:lnTo>
                    <a:lnTo>
                      <a:pt x="703277" y="922024"/>
                    </a:lnTo>
                    <a:lnTo>
                      <a:pt x="698930" y="900803"/>
                    </a:lnTo>
                    <a:lnTo>
                      <a:pt x="687119" y="883367"/>
                    </a:lnTo>
                    <a:lnTo>
                      <a:pt x="669682" y="871555"/>
                    </a:lnTo>
                    <a:lnTo>
                      <a:pt x="648461" y="867209"/>
                    </a:lnTo>
                    <a:close/>
                  </a:path>
                  <a:path w="1579245" h="977265">
                    <a:moveTo>
                      <a:pt x="336345" y="853377"/>
                    </a:moveTo>
                    <a:lnTo>
                      <a:pt x="270588" y="853377"/>
                    </a:lnTo>
                    <a:lnTo>
                      <a:pt x="256159" y="939908"/>
                    </a:lnTo>
                    <a:lnTo>
                      <a:pt x="321916" y="939908"/>
                    </a:lnTo>
                    <a:lnTo>
                      <a:pt x="336345" y="853377"/>
                    </a:lnTo>
                    <a:close/>
                  </a:path>
                  <a:path w="1579245" h="977265">
                    <a:moveTo>
                      <a:pt x="455179" y="853377"/>
                    </a:moveTo>
                    <a:lnTo>
                      <a:pt x="389412" y="853377"/>
                    </a:lnTo>
                    <a:lnTo>
                      <a:pt x="374983" y="939908"/>
                    </a:lnTo>
                    <a:lnTo>
                      <a:pt x="440750" y="939908"/>
                    </a:lnTo>
                    <a:lnTo>
                      <a:pt x="455179" y="853377"/>
                    </a:lnTo>
                    <a:close/>
                  </a:path>
                  <a:path w="1579245" h="977265">
                    <a:moveTo>
                      <a:pt x="526696" y="789913"/>
                    </a:moveTo>
                    <a:lnTo>
                      <a:pt x="219804" y="789913"/>
                    </a:lnTo>
                    <a:lnTo>
                      <a:pt x="209438" y="853377"/>
                    </a:lnTo>
                    <a:lnTo>
                      <a:pt x="516884" y="853377"/>
                    </a:lnTo>
                    <a:lnTo>
                      <a:pt x="526696" y="789913"/>
                    </a:lnTo>
                    <a:close/>
                  </a:path>
                  <a:path w="1579245" h="977265">
                    <a:moveTo>
                      <a:pt x="354795" y="743767"/>
                    </a:moveTo>
                    <a:lnTo>
                      <a:pt x="289027" y="743767"/>
                    </a:lnTo>
                    <a:lnTo>
                      <a:pt x="280954" y="789913"/>
                    </a:lnTo>
                    <a:lnTo>
                      <a:pt x="346711" y="789913"/>
                    </a:lnTo>
                    <a:lnTo>
                      <a:pt x="354795" y="743767"/>
                    </a:lnTo>
                    <a:close/>
                  </a:path>
                  <a:path w="1579245" h="977265">
                    <a:moveTo>
                      <a:pt x="473619" y="743767"/>
                    </a:moveTo>
                    <a:lnTo>
                      <a:pt x="407861" y="743767"/>
                    </a:lnTo>
                    <a:lnTo>
                      <a:pt x="399778" y="789913"/>
                    </a:lnTo>
                    <a:lnTo>
                      <a:pt x="465546" y="789913"/>
                    </a:lnTo>
                    <a:lnTo>
                      <a:pt x="473619" y="743767"/>
                    </a:lnTo>
                    <a:close/>
                  </a:path>
                  <a:path w="1579245" h="977265">
                    <a:moveTo>
                      <a:pt x="544580" y="680324"/>
                    </a:moveTo>
                    <a:lnTo>
                      <a:pt x="237689" y="680324"/>
                    </a:lnTo>
                    <a:lnTo>
                      <a:pt x="227322" y="743767"/>
                    </a:lnTo>
                    <a:lnTo>
                      <a:pt x="534182" y="743767"/>
                    </a:lnTo>
                    <a:lnTo>
                      <a:pt x="544580" y="680324"/>
                    </a:lnTo>
                    <a:close/>
                  </a:path>
                  <a:path w="1579245" h="977265">
                    <a:moveTo>
                      <a:pt x="379601" y="593793"/>
                    </a:moveTo>
                    <a:lnTo>
                      <a:pt x="313833" y="593793"/>
                    </a:lnTo>
                    <a:lnTo>
                      <a:pt x="299425" y="680324"/>
                    </a:lnTo>
                    <a:lnTo>
                      <a:pt x="365182" y="680324"/>
                    </a:lnTo>
                    <a:lnTo>
                      <a:pt x="379601" y="593793"/>
                    </a:lnTo>
                    <a:close/>
                  </a:path>
                  <a:path w="1579245" h="977265">
                    <a:moveTo>
                      <a:pt x="498435" y="593793"/>
                    </a:moveTo>
                    <a:lnTo>
                      <a:pt x="432677" y="593793"/>
                    </a:lnTo>
                    <a:lnTo>
                      <a:pt x="418249" y="680324"/>
                    </a:lnTo>
                    <a:lnTo>
                      <a:pt x="484006" y="680324"/>
                    </a:lnTo>
                    <a:lnTo>
                      <a:pt x="498435" y="593793"/>
                    </a:lnTo>
                    <a:close/>
                  </a:path>
                  <a:path w="1579245" h="977265">
                    <a:moveTo>
                      <a:pt x="1377099" y="108457"/>
                    </a:moveTo>
                    <a:lnTo>
                      <a:pt x="1327692" y="113970"/>
                    </a:lnTo>
                    <a:lnTo>
                      <a:pt x="1283006" y="129675"/>
                    </a:lnTo>
                    <a:lnTo>
                      <a:pt x="1244092" y="154320"/>
                    </a:lnTo>
                    <a:lnTo>
                      <a:pt x="1211998" y="186654"/>
                    </a:lnTo>
                    <a:lnTo>
                      <a:pt x="1187775" y="225426"/>
                    </a:lnTo>
                    <a:lnTo>
                      <a:pt x="1172471" y="269385"/>
                    </a:lnTo>
                    <a:lnTo>
                      <a:pt x="1167137" y="317278"/>
                    </a:lnTo>
                    <a:lnTo>
                      <a:pt x="1172744" y="366984"/>
                    </a:lnTo>
                    <a:lnTo>
                      <a:pt x="1188825" y="411648"/>
                    </a:lnTo>
                    <a:lnTo>
                      <a:pt x="1214272" y="450319"/>
                    </a:lnTo>
                    <a:lnTo>
                      <a:pt x="1247973" y="482049"/>
                    </a:lnTo>
                    <a:lnTo>
                      <a:pt x="1288819" y="505888"/>
                    </a:lnTo>
                    <a:lnTo>
                      <a:pt x="1335700" y="520888"/>
                    </a:lnTo>
                    <a:lnTo>
                      <a:pt x="1387507" y="526099"/>
                    </a:lnTo>
                    <a:lnTo>
                      <a:pt x="1413839" y="525252"/>
                    </a:lnTo>
                    <a:lnTo>
                      <a:pt x="1437686" y="522785"/>
                    </a:lnTo>
                    <a:lnTo>
                      <a:pt x="1459369" y="518801"/>
                    </a:lnTo>
                    <a:lnTo>
                      <a:pt x="1479211" y="513408"/>
                    </a:lnTo>
                    <a:lnTo>
                      <a:pt x="1479211" y="505335"/>
                    </a:lnTo>
                    <a:lnTo>
                      <a:pt x="1387507" y="505335"/>
                    </a:lnTo>
                    <a:lnTo>
                      <a:pt x="1340612" y="500608"/>
                    </a:lnTo>
                    <a:lnTo>
                      <a:pt x="1298442" y="487021"/>
                    </a:lnTo>
                    <a:lnTo>
                      <a:pt x="1261904" y="465462"/>
                    </a:lnTo>
                    <a:lnTo>
                      <a:pt x="1231906" y="436819"/>
                    </a:lnTo>
                    <a:lnTo>
                      <a:pt x="1209355" y="401981"/>
                    </a:lnTo>
                    <a:lnTo>
                      <a:pt x="1195159" y="361838"/>
                    </a:lnTo>
                    <a:lnTo>
                      <a:pt x="1190225" y="317278"/>
                    </a:lnTo>
                    <a:lnTo>
                      <a:pt x="1196778" y="266492"/>
                    </a:lnTo>
                    <a:lnTo>
                      <a:pt x="1215347" y="221347"/>
                    </a:lnTo>
                    <a:lnTo>
                      <a:pt x="1244298" y="183445"/>
                    </a:lnTo>
                    <a:lnTo>
                      <a:pt x="1281997" y="154389"/>
                    </a:lnTo>
                    <a:lnTo>
                      <a:pt x="1326808" y="135780"/>
                    </a:lnTo>
                    <a:lnTo>
                      <a:pt x="1377099" y="129221"/>
                    </a:lnTo>
                    <a:lnTo>
                      <a:pt x="1468816" y="129221"/>
                    </a:lnTo>
                    <a:lnTo>
                      <a:pt x="1428794" y="114390"/>
                    </a:lnTo>
                    <a:lnTo>
                      <a:pt x="1377099" y="108457"/>
                    </a:lnTo>
                    <a:close/>
                  </a:path>
                  <a:path w="1579245" h="977265">
                    <a:moveTo>
                      <a:pt x="1479211" y="491471"/>
                    </a:moveTo>
                    <a:lnTo>
                      <a:pt x="1458719" y="497538"/>
                    </a:lnTo>
                    <a:lnTo>
                      <a:pt x="1436822" y="501870"/>
                    </a:lnTo>
                    <a:lnTo>
                      <a:pt x="1413194" y="504469"/>
                    </a:lnTo>
                    <a:lnTo>
                      <a:pt x="1387507" y="505335"/>
                    </a:lnTo>
                    <a:lnTo>
                      <a:pt x="1479211" y="505335"/>
                    </a:lnTo>
                    <a:lnTo>
                      <a:pt x="1479211" y="491471"/>
                    </a:lnTo>
                    <a:close/>
                  </a:path>
                  <a:path w="1579245" h="977265">
                    <a:moveTo>
                      <a:pt x="1474783" y="387066"/>
                    </a:moveTo>
                    <a:lnTo>
                      <a:pt x="1405391" y="387066"/>
                    </a:lnTo>
                    <a:lnTo>
                      <a:pt x="1416841" y="405539"/>
                    </a:lnTo>
                    <a:lnTo>
                      <a:pt x="1433862" y="419738"/>
                    </a:lnTo>
                    <a:lnTo>
                      <a:pt x="1456403" y="428852"/>
                    </a:lnTo>
                    <a:lnTo>
                      <a:pt x="1484415" y="432070"/>
                    </a:lnTo>
                    <a:lnTo>
                      <a:pt x="1522309" y="423931"/>
                    </a:lnTo>
                    <a:lnTo>
                      <a:pt x="1548053" y="403223"/>
                    </a:lnTo>
                    <a:lnTo>
                      <a:pt x="1502278" y="403223"/>
                    </a:lnTo>
                    <a:lnTo>
                      <a:pt x="1487744" y="400600"/>
                    </a:lnTo>
                    <a:lnTo>
                      <a:pt x="1477698" y="393057"/>
                    </a:lnTo>
                    <a:lnTo>
                      <a:pt x="1474783" y="387066"/>
                    </a:lnTo>
                    <a:close/>
                  </a:path>
                  <a:path w="1579245" h="977265">
                    <a:moveTo>
                      <a:pt x="1350000" y="222097"/>
                    </a:moveTo>
                    <a:lnTo>
                      <a:pt x="1316756" y="229262"/>
                    </a:lnTo>
                    <a:lnTo>
                      <a:pt x="1290866" y="249136"/>
                    </a:lnTo>
                    <a:lnTo>
                      <a:pt x="1274062" y="279285"/>
                    </a:lnTo>
                    <a:lnTo>
                      <a:pt x="1268076" y="317278"/>
                    </a:lnTo>
                    <a:lnTo>
                      <a:pt x="1274062" y="355272"/>
                    </a:lnTo>
                    <a:lnTo>
                      <a:pt x="1290866" y="385425"/>
                    </a:lnTo>
                    <a:lnTo>
                      <a:pt x="1316756" y="405302"/>
                    </a:lnTo>
                    <a:lnTo>
                      <a:pt x="1350000" y="412469"/>
                    </a:lnTo>
                    <a:lnTo>
                      <a:pt x="1366524" y="410772"/>
                    </a:lnTo>
                    <a:lnTo>
                      <a:pt x="1381371" y="405826"/>
                    </a:lnTo>
                    <a:lnTo>
                      <a:pt x="1394380" y="397851"/>
                    </a:lnTo>
                    <a:lnTo>
                      <a:pt x="1405391" y="387066"/>
                    </a:lnTo>
                    <a:lnTo>
                      <a:pt x="1474783" y="387066"/>
                    </a:lnTo>
                    <a:lnTo>
                      <a:pt x="1471869" y="381078"/>
                    </a:lnTo>
                    <a:lnTo>
                      <a:pt x="1469986" y="365151"/>
                    </a:lnTo>
                    <a:lnTo>
                      <a:pt x="1469986" y="350146"/>
                    </a:lnTo>
                    <a:lnTo>
                      <a:pt x="1369623" y="350146"/>
                    </a:lnTo>
                    <a:lnTo>
                      <a:pt x="1357147" y="347687"/>
                    </a:lnTo>
                    <a:lnTo>
                      <a:pt x="1347701" y="340850"/>
                    </a:lnTo>
                    <a:lnTo>
                      <a:pt x="1341715" y="330444"/>
                    </a:lnTo>
                    <a:lnTo>
                      <a:pt x="1339624" y="317278"/>
                    </a:lnTo>
                    <a:lnTo>
                      <a:pt x="1341715" y="303865"/>
                    </a:lnTo>
                    <a:lnTo>
                      <a:pt x="1347701" y="293479"/>
                    </a:lnTo>
                    <a:lnTo>
                      <a:pt x="1357147" y="286770"/>
                    </a:lnTo>
                    <a:lnTo>
                      <a:pt x="1369623" y="284389"/>
                    </a:lnTo>
                    <a:lnTo>
                      <a:pt x="1469986" y="284389"/>
                    </a:lnTo>
                    <a:lnTo>
                      <a:pt x="1469986" y="241123"/>
                    </a:lnTo>
                    <a:lnTo>
                      <a:pt x="1399611" y="241123"/>
                    </a:lnTo>
                    <a:lnTo>
                      <a:pt x="1389265" y="233044"/>
                    </a:lnTo>
                    <a:lnTo>
                      <a:pt x="1377405" y="227071"/>
                    </a:lnTo>
                    <a:lnTo>
                      <a:pt x="1364246" y="223368"/>
                    </a:lnTo>
                    <a:lnTo>
                      <a:pt x="1350000" y="222097"/>
                    </a:lnTo>
                    <a:close/>
                  </a:path>
                  <a:path w="1579245" h="977265">
                    <a:moveTo>
                      <a:pt x="1468816" y="129221"/>
                    </a:moveTo>
                    <a:lnTo>
                      <a:pt x="1377099" y="129221"/>
                    </a:lnTo>
                    <a:lnTo>
                      <a:pt x="1425405" y="135406"/>
                    </a:lnTo>
                    <a:lnTo>
                      <a:pt x="1468339" y="152938"/>
                    </a:lnTo>
                    <a:lnTo>
                      <a:pt x="1504379" y="180275"/>
                    </a:lnTo>
                    <a:lnTo>
                      <a:pt x="1532005" y="215881"/>
                    </a:lnTo>
                    <a:lnTo>
                      <a:pt x="1549696" y="258215"/>
                    </a:lnTo>
                    <a:lnTo>
                      <a:pt x="1555931" y="305739"/>
                    </a:lnTo>
                    <a:lnTo>
                      <a:pt x="1551930" y="348959"/>
                    </a:lnTo>
                    <a:lnTo>
                      <a:pt x="1540790" y="379360"/>
                    </a:lnTo>
                    <a:lnTo>
                      <a:pt x="1523808" y="397321"/>
                    </a:lnTo>
                    <a:lnTo>
                      <a:pt x="1502278" y="403223"/>
                    </a:lnTo>
                    <a:lnTo>
                      <a:pt x="1548053" y="403223"/>
                    </a:lnTo>
                    <a:lnTo>
                      <a:pt x="1552261" y="399838"/>
                    </a:lnTo>
                    <a:lnTo>
                      <a:pt x="1571941" y="360278"/>
                    </a:lnTo>
                    <a:lnTo>
                      <a:pt x="1579019" y="305739"/>
                    </a:lnTo>
                    <a:lnTo>
                      <a:pt x="1574586" y="264838"/>
                    </a:lnTo>
                    <a:lnTo>
                      <a:pt x="1561494" y="224999"/>
                    </a:lnTo>
                    <a:lnTo>
                      <a:pt x="1540056" y="188128"/>
                    </a:lnTo>
                    <a:lnTo>
                      <a:pt x="1510585" y="156132"/>
                    </a:lnTo>
                    <a:lnTo>
                      <a:pt x="1473393" y="130917"/>
                    </a:lnTo>
                    <a:lnTo>
                      <a:pt x="1468816" y="129221"/>
                    </a:lnTo>
                    <a:close/>
                  </a:path>
                  <a:path w="1579245" h="977265">
                    <a:moveTo>
                      <a:pt x="1469986" y="284389"/>
                    </a:moveTo>
                    <a:lnTo>
                      <a:pt x="1369623" y="284389"/>
                    </a:lnTo>
                    <a:lnTo>
                      <a:pt x="1381763" y="286770"/>
                    </a:lnTo>
                    <a:lnTo>
                      <a:pt x="1391036" y="293479"/>
                    </a:lnTo>
                    <a:lnTo>
                      <a:pt x="1396955" y="303865"/>
                    </a:lnTo>
                    <a:lnTo>
                      <a:pt x="1399035" y="317278"/>
                    </a:lnTo>
                    <a:lnTo>
                      <a:pt x="1396955" y="330444"/>
                    </a:lnTo>
                    <a:lnTo>
                      <a:pt x="1391036" y="340850"/>
                    </a:lnTo>
                    <a:lnTo>
                      <a:pt x="1381763" y="347687"/>
                    </a:lnTo>
                    <a:lnTo>
                      <a:pt x="1369623" y="350146"/>
                    </a:lnTo>
                    <a:lnTo>
                      <a:pt x="1469986" y="350146"/>
                    </a:lnTo>
                    <a:lnTo>
                      <a:pt x="1469986" y="284389"/>
                    </a:lnTo>
                    <a:close/>
                  </a:path>
                  <a:path w="1579245" h="977265">
                    <a:moveTo>
                      <a:pt x="1469986" y="229019"/>
                    </a:moveTo>
                    <a:lnTo>
                      <a:pt x="1399611" y="229019"/>
                    </a:lnTo>
                    <a:lnTo>
                      <a:pt x="1399611" y="241123"/>
                    </a:lnTo>
                    <a:lnTo>
                      <a:pt x="1469986" y="241123"/>
                    </a:lnTo>
                    <a:lnTo>
                      <a:pt x="1469986" y="229019"/>
                    </a:lnTo>
                    <a:close/>
                  </a:path>
                  <a:path w="1579245" h="977265">
                    <a:moveTo>
                      <a:pt x="1015361" y="272284"/>
                    </a:moveTo>
                    <a:lnTo>
                      <a:pt x="975341" y="279982"/>
                    </a:lnTo>
                    <a:lnTo>
                      <a:pt x="943538" y="300982"/>
                    </a:lnTo>
                    <a:lnTo>
                      <a:pt x="922550" y="332149"/>
                    </a:lnTo>
                    <a:lnTo>
                      <a:pt x="914977" y="370344"/>
                    </a:lnTo>
                    <a:lnTo>
                      <a:pt x="922550" y="408545"/>
                    </a:lnTo>
                    <a:lnTo>
                      <a:pt x="943538" y="439715"/>
                    </a:lnTo>
                    <a:lnTo>
                      <a:pt x="975341" y="460717"/>
                    </a:lnTo>
                    <a:lnTo>
                      <a:pt x="1015361" y="468415"/>
                    </a:lnTo>
                    <a:lnTo>
                      <a:pt x="1055043" y="460717"/>
                    </a:lnTo>
                    <a:lnTo>
                      <a:pt x="1086672" y="439715"/>
                    </a:lnTo>
                    <a:lnTo>
                      <a:pt x="1107595" y="408545"/>
                    </a:lnTo>
                    <a:lnTo>
                      <a:pt x="1108877" y="402071"/>
                    </a:lnTo>
                    <a:lnTo>
                      <a:pt x="1014775" y="402071"/>
                    </a:lnTo>
                    <a:lnTo>
                      <a:pt x="1002453" y="399629"/>
                    </a:lnTo>
                    <a:lnTo>
                      <a:pt x="992781" y="392914"/>
                    </a:lnTo>
                    <a:lnTo>
                      <a:pt x="986462" y="382846"/>
                    </a:lnTo>
                    <a:lnTo>
                      <a:pt x="984200" y="370344"/>
                    </a:lnTo>
                    <a:lnTo>
                      <a:pt x="986462" y="357844"/>
                    </a:lnTo>
                    <a:lnTo>
                      <a:pt x="992781" y="347779"/>
                    </a:lnTo>
                    <a:lnTo>
                      <a:pt x="1002453" y="341069"/>
                    </a:lnTo>
                    <a:lnTo>
                      <a:pt x="1014775" y="338628"/>
                    </a:lnTo>
                    <a:lnTo>
                      <a:pt x="1108878" y="338628"/>
                    </a:lnTo>
                    <a:lnTo>
                      <a:pt x="1107595" y="332149"/>
                    </a:lnTo>
                    <a:lnTo>
                      <a:pt x="1086672" y="300982"/>
                    </a:lnTo>
                    <a:lnTo>
                      <a:pt x="1055043" y="279982"/>
                    </a:lnTo>
                    <a:lnTo>
                      <a:pt x="1015361" y="272284"/>
                    </a:lnTo>
                    <a:close/>
                  </a:path>
                  <a:path w="1579245" h="977265">
                    <a:moveTo>
                      <a:pt x="1017654" y="109609"/>
                    </a:moveTo>
                    <a:lnTo>
                      <a:pt x="756929" y="398050"/>
                    </a:lnTo>
                    <a:lnTo>
                      <a:pt x="795001" y="420542"/>
                    </a:lnTo>
                    <a:lnTo>
                      <a:pt x="1055737" y="131535"/>
                    </a:lnTo>
                    <a:lnTo>
                      <a:pt x="1017654" y="109609"/>
                    </a:lnTo>
                    <a:close/>
                  </a:path>
                  <a:path w="1579245" h="977265">
                    <a:moveTo>
                      <a:pt x="1108878" y="338628"/>
                    </a:moveTo>
                    <a:lnTo>
                      <a:pt x="1014775" y="338628"/>
                    </a:lnTo>
                    <a:lnTo>
                      <a:pt x="1027435" y="341069"/>
                    </a:lnTo>
                    <a:lnTo>
                      <a:pt x="1037277" y="347779"/>
                    </a:lnTo>
                    <a:lnTo>
                      <a:pt x="1043656" y="357844"/>
                    </a:lnTo>
                    <a:lnTo>
                      <a:pt x="1045926" y="370344"/>
                    </a:lnTo>
                    <a:lnTo>
                      <a:pt x="1043656" y="382356"/>
                    </a:lnTo>
                    <a:lnTo>
                      <a:pt x="1037277" y="392478"/>
                    </a:lnTo>
                    <a:lnTo>
                      <a:pt x="1027435" y="399465"/>
                    </a:lnTo>
                    <a:lnTo>
                      <a:pt x="1014775" y="402071"/>
                    </a:lnTo>
                    <a:lnTo>
                      <a:pt x="1108877" y="402071"/>
                    </a:lnTo>
                    <a:lnTo>
                      <a:pt x="1115159" y="370344"/>
                    </a:lnTo>
                    <a:lnTo>
                      <a:pt x="1108878" y="338628"/>
                    </a:lnTo>
                    <a:close/>
                  </a:path>
                  <a:path w="1579245" h="977265">
                    <a:moveTo>
                      <a:pt x="809420" y="49621"/>
                    </a:moveTo>
                    <a:lnTo>
                      <a:pt x="769403" y="57317"/>
                    </a:lnTo>
                    <a:lnTo>
                      <a:pt x="737607" y="78314"/>
                    </a:lnTo>
                    <a:lnTo>
                      <a:pt x="716626" y="109477"/>
                    </a:lnTo>
                    <a:lnTo>
                      <a:pt x="709056" y="147670"/>
                    </a:lnTo>
                    <a:lnTo>
                      <a:pt x="716626" y="185876"/>
                    </a:lnTo>
                    <a:lnTo>
                      <a:pt x="737607" y="217045"/>
                    </a:lnTo>
                    <a:lnTo>
                      <a:pt x="769403" y="238045"/>
                    </a:lnTo>
                    <a:lnTo>
                      <a:pt x="809420" y="245741"/>
                    </a:lnTo>
                    <a:lnTo>
                      <a:pt x="849110" y="238045"/>
                    </a:lnTo>
                    <a:lnTo>
                      <a:pt x="880738" y="217045"/>
                    </a:lnTo>
                    <a:lnTo>
                      <a:pt x="901657" y="185876"/>
                    </a:lnTo>
                    <a:lnTo>
                      <a:pt x="902935" y="179418"/>
                    </a:lnTo>
                    <a:lnTo>
                      <a:pt x="808834" y="179418"/>
                    </a:lnTo>
                    <a:lnTo>
                      <a:pt x="796516" y="176973"/>
                    </a:lnTo>
                    <a:lnTo>
                      <a:pt x="786843" y="170251"/>
                    </a:lnTo>
                    <a:lnTo>
                      <a:pt x="780522" y="160176"/>
                    </a:lnTo>
                    <a:lnTo>
                      <a:pt x="778259" y="147670"/>
                    </a:lnTo>
                    <a:lnTo>
                      <a:pt x="780522" y="135173"/>
                    </a:lnTo>
                    <a:lnTo>
                      <a:pt x="786843" y="125104"/>
                    </a:lnTo>
                    <a:lnTo>
                      <a:pt x="796516" y="118387"/>
                    </a:lnTo>
                    <a:lnTo>
                      <a:pt x="808834" y="115944"/>
                    </a:lnTo>
                    <a:lnTo>
                      <a:pt x="903055" y="115944"/>
                    </a:lnTo>
                    <a:lnTo>
                      <a:pt x="901657" y="108748"/>
                    </a:lnTo>
                    <a:lnTo>
                      <a:pt x="880738" y="77666"/>
                    </a:lnTo>
                    <a:lnTo>
                      <a:pt x="849110" y="57074"/>
                    </a:lnTo>
                    <a:lnTo>
                      <a:pt x="809420" y="49621"/>
                    </a:lnTo>
                    <a:close/>
                  </a:path>
                  <a:path w="1579245" h="977265">
                    <a:moveTo>
                      <a:pt x="903055" y="115944"/>
                    </a:moveTo>
                    <a:lnTo>
                      <a:pt x="808834" y="115944"/>
                    </a:lnTo>
                    <a:lnTo>
                      <a:pt x="821493" y="118387"/>
                    </a:lnTo>
                    <a:lnTo>
                      <a:pt x="831335" y="125104"/>
                    </a:lnTo>
                    <a:lnTo>
                      <a:pt x="837715" y="135173"/>
                    </a:lnTo>
                    <a:lnTo>
                      <a:pt x="839984" y="147670"/>
                    </a:lnTo>
                    <a:lnTo>
                      <a:pt x="837715" y="159694"/>
                    </a:lnTo>
                    <a:lnTo>
                      <a:pt x="831335" y="169823"/>
                    </a:lnTo>
                    <a:lnTo>
                      <a:pt x="821493" y="176812"/>
                    </a:lnTo>
                    <a:lnTo>
                      <a:pt x="808834" y="179418"/>
                    </a:lnTo>
                    <a:lnTo>
                      <a:pt x="902935" y="179418"/>
                    </a:lnTo>
                    <a:lnTo>
                      <a:pt x="909218" y="147670"/>
                    </a:lnTo>
                    <a:lnTo>
                      <a:pt x="903055" y="115944"/>
                    </a:lnTo>
                    <a:close/>
                  </a:path>
                  <a:path w="1579245" h="977265">
                    <a:moveTo>
                      <a:pt x="449410" y="329382"/>
                    </a:moveTo>
                    <a:lnTo>
                      <a:pt x="369810" y="375548"/>
                    </a:lnTo>
                    <a:lnTo>
                      <a:pt x="390409" y="412854"/>
                    </a:lnTo>
                    <a:lnTo>
                      <a:pt x="420360" y="441296"/>
                    </a:lnTo>
                    <a:lnTo>
                      <a:pt x="458637" y="460223"/>
                    </a:lnTo>
                    <a:lnTo>
                      <a:pt x="504215" y="468980"/>
                    </a:lnTo>
                    <a:lnTo>
                      <a:pt x="504215" y="519167"/>
                    </a:lnTo>
                    <a:lnTo>
                      <a:pt x="544601" y="519167"/>
                    </a:lnTo>
                    <a:lnTo>
                      <a:pt x="544601" y="468415"/>
                    </a:lnTo>
                    <a:lnTo>
                      <a:pt x="592033" y="455949"/>
                    </a:lnTo>
                    <a:lnTo>
                      <a:pt x="629463" y="430988"/>
                    </a:lnTo>
                    <a:lnTo>
                      <a:pt x="654024" y="394021"/>
                    </a:lnTo>
                    <a:lnTo>
                      <a:pt x="656969" y="377841"/>
                    </a:lnTo>
                    <a:lnTo>
                      <a:pt x="504215" y="377841"/>
                    </a:lnTo>
                    <a:lnTo>
                      <a:pt x="486406" y="372216"/>
                    </a:lnTo>
                    <a:lnTo>
                      <a:pt x="471625" y="362266"/>
                    </a:lnTo>
                    <a:lnTo>
                      <a:pt x="459438" y="347989"/>
                    </a:lnTo>
                    <a:lnTo>
                      <a:pt x="449410" y="329382"/>
                    </a:lnTo>
                    <a:close/>
                  </a:path>
                  <a:path w="1579245" h="977265">
                    <a:moveTo>
                      <a:pt x="544601" y="0"/>
                    </a:moveTo>
                    <a:lnTo>
                      <a:pt x="504215" y="0"/>
                    </a:lnTo>
                    <a:lnTo>
                      <a:pt x="504215" y="50186"/>
                    </a:lnTo>
                    <a:lnTo>
                      <a:pt x="460029" y="60743"/>
                    </a:lnTo>
                    <a:lnTo>
                      <a:pt x="422442" y="83946"/>
                    </a:lnTo>
                    <a:lnTo>
                      <a:pt x="396321" y="120124"/>
                    </a:lnTo>
                    <a:lnTo>
                      <a:pt x="386532" y="169607"/>
                    </a:lnTo>
                    <a:lnTo>
                      <a:pt x="396690" y="219025"/>
                    </a:lnTo>
                    <a:lnTo>
                      <a:pt x="422801" y="253895"/>
                    </a:lnTo>
                    <a:lnTo>
                      <a:pt x="458324" y="278057"/>
                    </a:lnTo>
                    <a:lnTo>
                      <a:pt x="496717" y="295352"/>
                    </a:lnTo>
                    <a:lnTo>
                      <a:pt x="499021" y="296514"/>
                    </a:lnTo>
                    <a:lnTo>
                      <a:pt x="501911" y="297079"/>
                    </a:lnTo>
                    <a:lnTo>
                      <a:pt x="504215" y="298242"/>
                    </a:lnTo>
                    <a:lnTo>
                      <a:pt x="504215" y="377841"/>
                    </a:lnTo>
                    <a:lnTo>
                      <a:pt x="656969" y="377841"/>
                    </a:lnTo>
                    <a:lnTo>
                      <a:pt x="657179" y="376690"/>
                    </a:lnTo>
                    <a:lnTo>
                      <a:pt x="544601" y="376690"/>
                    </a:lnTo>
                    <a:lnTo>
                      <a:pt x="544601" y="314964"/>
                    </a:lnTo>
                    <a:lnTo>
                      <a:pt x="656134" y="314964"/>
                    </a:lnTo>
                    <a:lnTo>
                      <a:pt x="651430" y="293544"/>
                    </a:lnTo>
                    <a:lnTo>
                      <a:pt x="622545" y="259666"/>
                    </a:lnTo>
                    <a:lnTo>
                      <a:pt x="584250" y="237573"/>
                    </a:lnTo>
                    <a:lnTo>
                      <a:pt x="544601" y="220935"/>
                    </a:lnTo>
                    <a:lnTo>
                      <a:pt x="544601" y="201910"/>
                    </a:lnTo>
                    <a:lnTo>
                      <a:pt x="504215" y="201910"/>
                    </a:lnTo>
                    <a:lnTo>
                      <a:pt x="491732" y="193626"/>
                    </a:lnTo>
                    <a:lnTo>
                      <a:pt x="483953" y="185829"/>
                    </a:lnTo>
                    <a:lnTo>
                      <a:pt x="479960" y="178138"/>
                    </a:lnTo>
                    <a:lnTo>
                      <a:pt x="478833" y="170172"/>
                    </a:lnTo>
                    <a:lnTo>
                      <a:pt x="480444" y="160399"/>
                    </a:lnTo>
                    <a:lnTo>
                      <a:pt x="485245" y="152081"/>
                    </a:lnTo>
                    <a:lnTo>
                      <a:pt x="493185" y="145597"/>
                    </a:lnTo>
                    <a:lnTo>
                      <a:pt x="504215" y="141325"/>
                    </a:lnTo>
                    <a:lnTo>
                      <a:pt x="647407" y="141325"/>
                    </a:lnTo>
                    <a:lnTo>
                      <a:pt x="658231" y="134990"/>
                    </a:lnTo>
                    <a:lnTo>
                      <a:pt x="637963" y="101399"/>
                    </a:lnTo>
                    <a:lnTo>
                      <a:pt x="611582" y="76517"/>
                    </a:lnTo>
                    <a:lnTo>
                      <a:pt x="580118" y="59961"/>
                    </a:lnTo>
                    <a:lnTo>
                      <a:pt x="544601" y="51349"/>
                    </a:lnTo>
                    <a:lnTo>
                      <a:pt x="544601" y="0"/>
                    </a:lnTo>
                    <a:close/>
                  </a:path>
                  <a:path w="1579245" h="977265">
                    <a:moveTo>
                      <a:pt x="656134" y="314964"/>
                    </a:moveTo>
                    <a:lnTo>
                      <a:pt x="544601" y="314964"/>
                    </a:lnTo>
                    <a:lnTo>
                      <a:pt x="555954" y="321548"/>
                    </a:lnTo>
                    <a:lnTo>
                      <a:pt x="564066" y="328673"/>
                    </a:lnTo>
                    <a:lnTo>
                      <a:pt x="568935" y="336877"/>
                    </a:lnTo>
                    <a:lnTo>
                      <a:pt x="570558" y="346701"/>
                    </a:lnTo>
                    <a:lnTo>
                      <a:pt x="569260" y="355763"/>
                    </a:lnTo>
                    <a:lnTo>
                      <a:pt x="564934" y="364287"/>
                    </a:lnTo>
                    <a:lnTo>
                      <a:pt x="556930" y="371515"/>
                    </a:lnTo>
                    <a:lnTo>
                      <a:pt x="544601" y="376690"/>
                    </a:lnTo>
                    <a:lnTo>
                      <a:pt x="657179" y="376690"/>
                    </a:lnTo>
                    <a:lnTo>
                      <a:pt x="662848" y="345539"/>
                    </a:lnTo>
                    <a:lnTo>
                      <a:pt x="656134" y="314964"/>
                    </a:lnTo>
                    <a:close/>
                  </a:path>
                  <a:path w="1579245" h="977265">
                    <a:moveTo>
                      <a:pt x="647407" y="141325"/>
                    </a:moveTo>
                    <a:lnTo>
                      <a:pt x="504215" y="141325"/>
                    </a:lnTo>
                    <a:lnTo>
                      <a:pt x="504215" y="201910"/>
                    </a:lnTo>
                    <a:lnTo>
                      <a:pt x="544601" y="201910"/>
                    </a:lnTo>
                    <a:lnTo>
                      <a:pt x="544601" y="143063"/>
                    </a:lnTo>
                    <a:lnTo>
                      <a:pt x="644437" y="143063"/>
                    </a:lnTo>
                    <a:lnTo>
                      <a:pt x="647407" y="141325"/>
                    </a:lnTo>
                    <a:close/>
                  </a:path>
                  <a:path w="1579245" h="977265">
                    <a:moveTo>
                      <a:pt x="644437" y="143063"/>
                    </a:moveTo>
                    <a:lnTo>
                      <a:pt x="544601" y="143063"/>
                    </a:lnTo>
                    <a:lnTo>
                      <a:pt x="556182" y="148521"/>
                    </a:lnTo>
                    <a:lnTo>
                      <a:pt x="565933" y="156408"/>
                    </a:lnTo>
                    <a:lnTo>
                      <a:pt x="573959" y="166997"/>
                    </a:lnTo>
                    <a:lnTo>
                      <a:pt x="580369" y="180559"/>
                    </a:lnTo>
                    <a:lnTo>
                      <a:pt x="644437" y="143063"/>
                    </a:lnTo>
                    <a:close/>
                  </a:path>
                  <a:path w="1579245" h="977265">
                    <a:moveTo>
                      <a:pt x="126907" y="346125"/>
                    </a:moveTo>
                    <a:lnTo>
                      <a:pt x="61149" y="346125"/>
                    </a:lnTo>
                    <a:lnTo>
                      <a:pt x="46731" y="432646"/>
                    </a:lnTo>
                    <a:lnTo>
                      <a:pt x="112488" y="432646"/>
                    </a:lnTo>
                    <a:lnTo>
                      <a:pt x="126907" y="346125"/>
                    </a:lnTo>
                    <a:close/>
                  </a:path>
                  <a:path w="1579245" h="977265">
                    <a:moveTo>
                      <a:pt x="245741" y="346125"/>
                    </a:moveTo>
                    <a:lnTo>
                      <a:pt x="179973" y="346125"/>
                    </a:lnTo>
                    <a:lnTo>
                      <a:pt x="165555" y="432646"/>
                    </a:lnTo>
                    <a:lnTo>
                      <a:pt x="231322" y="432646"/>
                    </a:lnTo>
                    <a:lnTo>
                      <a:pt x="245741" y="346125"/>
                    </a:lnTo>
                    <a:close/>
                  </a:path>
                  <a:path w="1579245" h="977265">
                    <a:moveTo>
                      <a:pt x="317267" y="282661"/>
                    </a:moveTo>
                    <a:lnTo>
                      <a:pt x="10376" y="282661"/>
                    </a:lnTo>
                    <a:lnTo>
                      <a:pt x="0" y="346125"/>
                    </a:lnTo>
                    <a:lnTo>
                      <a:pt x="307446" y="346125"/>
                    </a:lnTo>
                    <a:lnTo>
                      <a:pt x="317267" y="282661"/>
                    </a:lnTo>
                    <a:close/>
                  </a:path>
                  <a:path w="1579245" h="977265">
                    <a:moveTo>
                      <a:pt x="145356" y="236516"/>
                    </a:moveTo>
                    <a:lnTo>
                      <a:pt x="79589" y="236516"/>
                    </a:lnTo>
                    <a:lnTo>
                      <a:pt x="71526" y="282661"/>
                    </a:lnTo>
                    <a:lnTo>
                      <a:pt x="137283" y="282661"/>
                    </a:lnTo>
                    <a:lnTo>
                      <a:pt x="145356" y="236516"/>
                    </a:lnTo>
                    <a:close/>
                  </a:path>
                  <a:path w="1579245" h="977265">
                    <a:moveTo>
                      <a:pt x="264180" y="236516"/>
                    </a:moveTo>
                    <a:lnTo>
                      <a:pt x="198423" y="236516"/>
                    </a:lnTo>
                    <a:lnTo>
                      <a:pt x="190350" y="282661"/>
                    </a:lnTo>
                    <a:lnTo>
                      <a:pt x="256117" y="282661"/>
                    </a:lnTo>
                    <a:lnTo>
                      <a:pt x="264180" y="236516"/>
                    </a:lnTo>
                    <a:close/>
                  </a:path>
                  <a:path w="1579245" h="977265">
                    <a:moveTo>
                      <a:pt x="335152" y="173062"/>
                    </a:moveTo>
                    <a:lnTo>
                      <a:pt x="28260" y="173062"/>
                    </a:lnTo>
                    <a:lnTo>
                      <a:pt x="17884" y="236516"/>
                    </a:lnTo>
                    <a:lnTo>
                      <a:pt x="324744" y="236516"/>
                    </a:lnTo>
                    <a:lnTo>
                      <a:pt x="335152" y="173062"/>
                    </a:lnTo>
                    <a:close/>
                  </a:path>
                  <a:path w="1579245" h="977265">
                    <a:moveTo>
                      <a:pt x="170172" y="86541"/>
                    </a:moveTo>
                    <a:lnTo>
                      <a:pt x="104405" y="86541"/>
                    </a:lnTo>
                    <a:lnTo>
                      <a:pt x="89997" y="173062"/>
                    </a:lnTo>
                    <a:lnTo>
                      <a:pt x="155754" y="173062"/>
                    </a:lnTo>
                    <a:lnTo>
                      <a:pt x="170172" y="86541"/>
                    </a:lnTo>
                    <a:close/>
                  </a:path>
                  <a:path w="1579245" h="977265">
                    <a:moveTo>
                      <a:pt x="288996" y="86541"/>
                    </a:moveTo>
                    <a:lnTo>
                      <a:pt x="223239" y="86541"/>
                    </a:lnTo>
                    <a:lnTo>
                      <a:pt x="208820" y="173062"/>
                    </a:lnTo>
                    <a:lnTo>
                      <a:pt x="274578" y="173062"/>
                    </a:lnTo>
                    <a:lnTo>
                      <a:pt x="288996" y="865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509584D7-B04F-9741-8E39-5D5479E8B13A}"/>
                  </a:ext>
                </a:extLst>
              </p:cNvPr>
              <p:cNvSpPr/>
              <p:nvPr/>
            </p:nvSpPr>
            <p:spPr>
              <a:xfrm>
                <a:off x="5213839" y="2971136"/>
                <a:ext cx="937260" cy="937260"/>
              </a:xfrm>
              <a:custGeom>
                <a:avLst/>
                <a:gdLst/>
                <a:ahLst/>
                <a:cxnLst/>
                <a:rect l="l" t="t" r="r" b="b"/>
                <a:pathLst>
                  <a:path w="937260" h="937260">
                    <a:moveTo>
                      <a:pt x="468634" y="0"/>
                    </a:moveTo>
                    <a:lnTo>
                      <a:pt x="420719" y="2419"/>
                    </a:lnTo>
                    <a:lnTo>
                      <a:pt x="374188" y="9521"/>
                    </a:lnTo>
                    <a:lnTo>
                      <a:pt x="329277" y="21068"/>
                    </a:lnTo>
                    <a:lnTo>
                      <a:pt x="286221" y="36827"/>
                    </a:lnTo>
                    <a:lnTo>
                      <a:pt x="245255" y="56561"/>
                    </a:lnTo>
                    <a:lnTo>
                      <a:pt x="206616" y="80035"/>
                    </a:lnTo>
                    <a:lnTo>
                      <a:pt x="170539" y="107013"/>
                    </a:lnTo>
                    <a:lnTo>
                      <a:pt x="137260" y="137260"/>
                    </a:lnTo>
                    <a:lnTo>
                      <a:pt x="107013" y="170539"/>
                    </a:lnTo>
                    <a:lnTo>
                      <a:pt x="80035" y="206616"/>
                    </a:lnTo>
                    <a:lnTo>
                      <a:pt x="56561" y="245255"/>
                    </a:lnTo>
                    <a:lnTo>
                      <a:pt x="36827" y="286221"/>
                    </a:lnTo>
                    <a:lnTo>
                      <a:pt x="21068" y="329277"/>
                    </a:lnTo>
                    <a:lnTo>
                      <a:pt x="9521" y="374188"/>
                    </a:lnTo>
                    <a:lnTo>
                      <a:pt x="2419" y="420719"/>
                    </a:lnTo>
                    <a:lnTo>
                      <a:pt x="0" y="468634"/>
                    </a:lnTo>
                    <a:lnTo>
                      <a:pt x="2419" y="516548"/>
                    </a:lnTo>
                    <a:lnTo>
                      <a:pt x="9521" y="563077"/>
                    </a:lnTo>
                    <a:lnTo>
                      <a:pt x="21068" y="607987"/>
                    </a:lnTo>
                    <a:lnTo>
                      <a:pt x="36827" y="651042"/>
                    </a:lnTo>
                    <a:lnTo>
                      <a:pt x="56561" y="692006"/>
                    </a:lnTo>
                    <a:lnTo>
                      <a:pt x="80035" y="730645"/>
                    </a:lnTo>
                    <a:lnTo>
                      <a:pt x="107013" y="766721"/>
                    </a:lnTo>
                    <a:lnTo>
                      <a:pt x="137260" y="800000"/>
                    </a:lnTo>
                    <a:lnTo>
                      <a:pt x="170539" y="830246"/>
                    </a:lnTo>
                    <a:lnTo>
                      <a:pt x="206616" y="857224"/>
                    </a:lnTo>
                    <a:lnTo>
                      <a:pt x="245255" y="880697"/>
                    </a:lnTo>
                    <a:lnTo>
                      <a:pt x="286221" y="900431"/>
                    </a:lnTo>
                    <a:lnTo>
                      <a:pt x="329277" y="916190"/>
                    </a:lnTo>
                    <a:lnTo>
                      <a:pt x="374188" y="927738"/>
                    </a:lnTo>
                    <a:lnTo>
                      <a:pt x="420719" y="934839"/>
                    </a:lnTo>
                    <a:lnTo>
                      <a:pt x="468634" y="937259"/>
                    </a:lnTo>
                    <a:lnTo>
                      <a:pt x="516549" y="934839"/>
                    </a:lnTo>
                    <a:lnTo>
                      <a:pt x="563080" y="927738"/>
                    </a:lnTo>
                    <a:lnTo>
                      <a:pt x="607991" y="916190"/>
                    </a:lnTo>
                    <a:lnTo>
                      <a:pt x="651046" y="900431"/>
                    </a:lnTo>
                    <a:lnTo>
                      <a:pt x="692011" y="880697"/>
                    </a:lnTo>
                    <a:lnTo>
                      <a:pt x="730649" y="857224"/>
                    </a:lnTo>
                    <a:lnTo>
                      <a:pt x="766725" y="830246"/>
                    </a:lnTo>
                    <a:lnTo>
                      <a:pt x="800004" y="800000"/>
                    </a:lnTo>
                    <a:lnTo>
                      <a:pt x="830250" y="766721"/>
                    </a:lnTo>
                    <a:lnTo>
                      <a:pt x="857227" y="730645"/>
                    </a:lnTo>
                    <a:lnTo>
                      <a:pt x="880700" y="692006"/>
                    </a:lnTo>
                    <a:lnTo>
                      <a:pt x="900433" y="651042"/>
                    </a:lnTo>
                    <a:lnTo>
                      <a:pt x="916191" y="607987"/>
                    </a:lnTo>
                    <a:lnTo>
                      <a:pt x="927738" y="563077"/>
                    </a:lnTo>
                    <a:lnTo>
                      <a:pt x="934840" y="516548"/>
                    </a:lnTo>
                    <a:lnTo>
                      <a:pt x="937259" y="468634"/>
                    </a:lnTo>
                    <a:lnTo>
                      <a:pt x="934840" y="420719"/>
                    </a:lnTo>
                    <a:lnTo>
                      <a:pt x="927738" y="374188"/>
                    </a:lnTo>
                    <a:lnTo>
                      <a:pt x="916191" y="329277"/>
                    </a:lnTo>
                    <a:lnTo>
                      <a:pt x="900433" y="286221"/>
                    </a:lnTo>
                    <a:lnTo>
                      <a:pt x="880700" y="245255"/>
                    </a:lnTo>
                    <a:lnTo>
                      <a:pt x="857227" y="206616"/>
                    </a:lnTo>
                    <a:lnTo>
                      <a:pt x="830250" y="170539"/>
                    </a:lnTo>
                    <a:lnTo>
                      <a:pt x="800004" y="137260"/>
                    </a:lnTo>
                    <a:lnTo>
                      <a:pt x="766725" y="107013"/>
                    </a:lnTo>
                    <a:lnTo>
                      <a:pt x="730649" y="80035"/>
                    </a:lnTo>
                    <a:lnTo>
                      <a:pt x="692011" y="56561"/>
                    </a:lnTo>
                    <a:lnTo>
                      <a:pt x="651046" y="36827"/>
                    </a:lnTo>
                    <a:lnTo>
                      <a:pt x="607991" y="21068"/>
                    </a:lnTo>
                    <a:lnTo>
                      <a:pt x="563080" y="9521"/>
                    </a:lnTo>
                    <a:lnTo>
                      <a:pt x="516549" y="2419"/>
                    </a:lnTo>
                    <a:lnTo>
                      <a:pt x="46863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9" name="object 13">
                <a:extLst>
                  <a:ext uri="{FF2B5EF4-FFF2-40B4-BE49-F238E27FC236}">
                    <a16:creationId xmlns:a16="http://schemas.microsoft.com/office/drawing/2014/main" id="{232E89C6-9E93-1347-839D-8436BC9632A0}"/>
                  </a:ext>
                </a:extLst>
              </p:cNvPr>
              <p:cNvSpPr/>
              <p:nvPr/>
            </p:nvSpPr>
            <p:spPr>
              <a:xfrm>
                <a:off x="5438017" y="3232726"/>
                <a:ext cx="488950" cy="47307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73075">
                    <a:moveTo>
                      <a:pt x="403097" y="0"/>
                    </a:moveTo>
                    <a:lnTo>
                      <a:pt x="298996" y="0"/>
                    </a:lnTo>
                    <a:lnTo>
                      <a:pt x="285899" y="530"/>
                    </a:lnTo>
                    <a:lnTo>
                      <a:pt x="247510" y="8429"/>
                    </a:lnTo>
                    <a:lnTo>
                      <a:pt x="167921" y="35192"/>
                    </a:lnTo>
                    <a:lnTo>
                      <a:pt x="164120" y="40469"/>
                    </a:lnTo>
                    <a:lnTo>
                      <a:pt x="164120" y="306671"/>
                    </a:lnTo>
                    <a:lnTo>
                      <a:pt x="170319" y="312880"/>
                    </a:lnTo>
                    <a:lnTo>
                      <a:pt x="177973" y="312880"/>
                    </a:lnTo>
                    <a:lnTo>
                      <a:pt x="188552" y="314325"/>
                    </a:lnTo>
                    <a:lnTo>
                      <a:pt x="243772" y="391569"/>
                    </a:lnTo>
                    <a:lnTo>
                      <a:pt x="264023" y="441400"/>
                    </a:lnTo>
                    <a:lnTo>
                      <a:pt x="274182" y="457219"/>
                    </a:lnTo>
                    <a:lnTo>
                      <a:pt x="288870" y="468008"/>
                    </a:lnTo>
                    <a:lnTo>
                      <a:pt x="306409" y="472947"/>
                    </a:lnTo>
                    <a:lnTo>
                      <a:pt x="325120" y="471221"/>
                    </a:lnTo>
                    <a:lnTo>
                      <a:pt x="344103" y="461131"/>
                    </a:lnTo>
                    <a:lnTo>
                      <a:pt x="356832" y="444849"/>
                    </a:lnTo>
                    <a:lnTo>
                      <a:pt x="362076" y="424857"/>
                    </a:lnTo>
                    <a:lnTo>
                      <a:pt x="358606" y="403642"/>
                    </a:lnTo>
                    <a:lnTo>
                      <a:pt x="330157" y="331110"/>
                    </a:lnTo>
                    <a:lnTo>
                      <a:pt x="447242" y="331110"/>
                    </a:lnTo>
                    <a:lnTo>
                      <a:pt x="463302" y="327866"/>
                    </a:lnTo>
                    <a:lnTo>
                      <a:pt x="476420" y="319021"/>
                    </a:lnTo>
                    <a:lnTo>
                      <a:pt x="485265" y="305904"/>
                    </a:lnTo>
                    <a:lnTo>
                      <a:pt x="488508" y="289844"/>
                    </a:lnTo>
                    <a:lnTo>
                      <a:pt x="488508" y="281551"/>
                    </a:lnTo>
                    <a:lnTo>
                      <a:pt x="485265" y="265485"/>
                    </a:lnTo>
                    <a:lnTo>
                      <a:pt x="476420" y="252365"/>
                    </a:lnTo>
                    <a:lnTo>
                      <a:pt x="463302" y="243519"/>
                    </a:lnTo>
                    <a:lnTo>
                      <a:pt x="447242" y="240275"/>
                    </a:lnTo>
                    <a:lnTo>
                      <a:pt x="448174" y="240275"/>
                    </a:lnTo>
                    <a:lnTo>
                      <a:pt x="463489" y="237311"/>
                    </a:lnTo>
                    <a:lnTo>
                      <a:pt x="476253" y="229180"/>
                    </a:lnTo>
                    <a:lnTo>
                      <a:pt x="485061" y="217017"/>
                    </a:lnTo>
                    <a:lnTo>
                      <a:pt x="488508" y="201962"/>
                    </a:lnTo>
                    <a:lnTo>
                      <a:pt x="485642" y="186511"/>
                    </a:lnTo>
                    <a:lnTo>
                      <a:pt x="477314" y="173867"/>
                    </a:lnTo>
                    <a:lnTo>
                      <a:pt x="464821" y="165328"/>
                    </a:lnTo>
                    <a:lnTo>
                      <a:pt x="449462" y="162194"/>
                    </a:lnTo>
                    <a:lnTo>
                      <a:pt x="449839" y="162194"/>
                    </a:lnTo>
                    <a:lnTo>
                      <a:pt x="463204" y="159865"/>
                    </a:lnTo>
                    <a:lnTo>
                      <a:pt x="474725" y="153369"/>
                    </a:lnTo>
                    <a:lnTo>
                      <a:pt x="483333" y="143437"/>
                    </a:lnTo>
                    <a:lnTo>
                      <a:pt x="487964" y="130802"/>
                    </a:lnTo>
                    <a:lnTo>
                      <a:pt x="487044" y="113815"/>
                    </a:lnTo>
                    <a:lnTo>
                      <a:pt x="479422" y="99659"/>
                    </a:lnTo>
                    <a:lnTo>
                      <a:pt x="466731" y="89967"/>
                    </a:lnTo>
                    <a:lnTo>
                      <a:pt x="450604" y="86374"/>
                    </a:lnTo>
                    <a:lnTo>
                      <a:pt x="431892" y="86374"/>
                    </a:lnTo>
                    <a:lnTo>
                      <a:pt x="443095" y="84111"/>
                    </a:lnTo>
                    <a:lnTo>
                      <a:pt x="452245" y="77941"/>
                    </a:lnTo>
                    <a:lnTo>
                      <a:pt x="458414" y="68788"/>
                    </a:lnTo>
                    <a:lnTo>
                      <a:pt x="460677" y="57579"/>
                    </a:lnTo>
                    <a:lnTo>
                      <a:pt x="456152" y="35166"/>
                    </a:lnTo>
                    <a:lnTo>
                      <a:pt x="443812" y="16864"/>
                    </a:lnTo>
                    <a:lnTo>
                      <a:pt x="425510" y="4524"/>
                    </a:lnTo>
                    <a:lnTo>
                      <a:pt x="403097" y="0"/>
                    </a:lnTo>
                    <a:close/>
                  </a:path>
                  <a:path w="488950" h="473075">
                    <a:moveTo>
                      <a:pt x="127367" y="36459"/>
                    </a:moveTo>
                    <a:lnTo>
                      <a:pt x="6041" y="36459"/>
                    </a:lnTo>
                    <a:lnTo>
                      <a:pt x="0" y="42501"/>
                    </a:lnTo>
                    <a:lnTo>
                      <a:pt x="0" y="306838"/>
                    </a:lnTo>
                    <a:lnTo>
                      <a:pt x="6041" y="312880"/>
                    </a:lnTo>
                    <a:lnTo>
                      <a:pt x="127367" y="312880"/>
                    </a:lnTo>
                    <a:lnTo>
                      <a:pt x="133409" y="306838"/>
                    </a:lnTo>
                    <a:lnTo>
                      <a:pt x="133409" y="42501"/>
                    </a:lnTo>
                    <a:lnTo>
                      <a:pt x="127367" y="364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0" name="object 14">
                <a:extLst>
                  <a:ext uri="{FF2B5EF4-FFF2-40B4-BE49-F238E27FC236}">
                    <a16:creationId xmlns:a16="http://schemas.microsoft.com/office/drawing/2014/main" id="{7B7DE470-109F-3142-8D52-60D7056EE544}"/>
                  </a:ext>
                </a:extLst>
              </p:cNvPr>
              <p:cNvSpPr/>
              <p:nvPr/>
            </p:nvSpPr>
            <p:spPr>
              <a:xfrm>
                <a:off x="7457630" y="4239418"/>
                <a:ext cx="497205" cy="41719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17195">
                    <a:moveTo>
                      <a:pt x="350104" y="0"/>
                    </a:moveTo>
                    <a:lnTo>
                      <a:pt x="303832" y="14580"/>
                    </a:lnTo>
                    <a:lnTo>
                      <a:pt x="273478" y="161440"/>
                    </a:lnTo>
                    <a:lnTo>
                      <a:pt x="321749" y="175523"/>
                    </a:lnTo>
                    <a:lnTo>
                      <a:pt x="269949" y="373705"/>
                    </a:lnTo>
                    <a:lnTo>
                      <a:pt x="274860" y="207847"/>
                    </a:lnTo>
                    <a:lnTo>
                      <a:pt x="181921" y="175031"/>
                    </a:lnTo>
                    <a:lnTo>
                      <a:pt x="217459" y="59202"/>
                    </a:lnTo>
                    <a:lnTo>
                      <a:pt x="170773" y="32475"/>
                    </a:lnTo>
                    <a:lnTo>
                      <a:pt x="115410" y="26983"/>
                    </a:lnTo>
                    <a:lnTo>
                      <a:pt x="65800" y="43066"/>
                    </a:lnTo>
                    <a:lnTo>
                      <a:pt x="27568" y="75775"/>
                    </a:lnTo>
                    <a:lnTo>
                      <a:pt x="4405" y="120432"/>
                    </a:lnTo>
                    <a:lnTo>
                      <a:pt x="0" y="172361"/>
                    </a:lnTo>
                    <a:lnTo>
                      <a:pt x="3067" y="191808"/>
                    </a:lnTo>
                    <a:lnTo>
                      <a:pt x="31563" y="251907"/>
                    </a:lnTo>
                    <a:lnTo>
                      <a:pt x="66709" y="290408"/>
                    </a:lnTo>
                    <a:lnTo>
                      <a:pt x="122266" y="333111"/>
                    </a:lnTo>
                    <a:lnTo>
                      <a:pt x="203093" y="378941"/>
                    </a:lnTo>
                    <a:lnTo>
                      <a:pt x="279174" y="416584"/>
                    </a:lnTo>
                    <a:lnTo>
                      <a:pt x="344712" y="362596"/>
                    </a:lnTo>
                    <a:lnTo>
                      <a:pt x="412971" y="299629"/>
                    </a:lnTo>
                    <a:lnTo>
                      <a:pt x="457350" y="245448"/>
                    </a:lnTo>
                    <a:lnTo>
                      <a:pt x="482821" y="199995"/>
                    </a:lnTo>
                    <a:lnTo>
                      <a:pt x="494354" y="163208"/>
                    </a:lnTo>
                    <a:lnTo>
                      <a:pt x="496921" y="135030"/>
                    </a:lnTo>
                    <a:lnTo>
                      <a:pt x="495492" y="115399"/>
                    </a:lnTo>
                    <a:lnTo>
                      <a:pt x="479422" y="65823"/>
                    </a:lnTo>
                    <a:lnTo>
                      <a:pt x="446727" y="27586"/>
                    </a:lnTo>
                    <a:lnTo>
                      <a:pt x="402067" y="4406"/>
                    </a:lnTo>
                    <a:lnTo>
                      <a:pt x="35010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15">
                <a:extLst>
                  <a:ext uri="{FF2B5EF4-FFF2-40B4-BE49-F238E27FC236}">
                    <a16:creationId xmlns:a16="http://schemas.microsoft.com/office/drawing/2014/main" id="{ABE946CF-1056-934C-8361-4580083B65EE}"/>
                  </a:ext>
                </a:extLst>
              </p:cNvPr>
              <p:cNvSpPr/>
              <p:nvPr/>
            </p:nvSpPr>
            <p:spPr>
              <a:xfrm>
                <a:off x="3178515" y="7676439"/>
                <a:ext cx="1069975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1069975" h="693420">
                    <a:moveTo>
                      <a:pt x="791525" y="0"/>
                    </a:moveTo>
                    <a:lnTo>
                      <a:pt x="0" y="69254"/>
                    </a:lnTo>
                    <a:lnTo>
                      <a:pt x="217134" y="693340"/>
                    </a:lnTo>
                    <a:lnTo>
                      <a:pt x="990912" y="625645"/>
                    </a:lnTo>
                    <a:lnTo>
                      <a:pt x="1030884" y="612690"/>
                    </a:lnTo>
                    <a:lnTo>
                      <a:pt x="1057931" y="584529"/>
                    </a:lnTo>
                    <a:lnTo>
                      <a:pt x="1069695" y="545228"/>
                    </a:lnTo>
                    <a:lnTo>
                      <a:pt x="1063821" y="498853"/>
                    </a:lnTo>
                    <a:lnTo>
                      <a:pt x="939154" y="107651"/>
                    </a:lnTo>
                    <a:lnTo>
                      <a:pt x="915938" y="62763"/>
                    </a:lnTo>
                    <a:lnTo>
                      <a:pt x="880422" y="27544"/>
                    </a:lnTo>
                    <a:lnTo>
                      <a:pt x="837364" y="5466"/>
                    </a:lnTo>
                    <a:lnTo>
                      <a:pt x="791525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16">
                <a:extLst>
                  <a:ext uri="{FF2B5EF4-FFF2-40B4-BE49-F238E27FC236}">
                    <a16:creationId xmlns:a16="http://schemas.microsoft.com/office/drawing/2014/main" id="{CDA5A574-7354-7143-A8C7-CC9C4FB9C57B}"/>
                  </a:ext>
                </a:extLst>
              </p:cNvPr>
              <p:cNvSpPr/>
              <p:nvPr/>
            </p:nvSpPr>
            <p:spPr>
              <a:xfrm>
                <a:off x="2826164" y="7641802"/>
                <a:ext cx="1456690" cy="721995"/>
              </a:xfrm>
              <a:custGeom>
                <a:avLst/>
                <a:gdLst/>
                <a:ahLst/>
                <a:cxnLst/>
                <a:rect l="l" t="t" r="r" b="b"/>
                <a:pathLst>
                  <a:path w="1456689" h="721995">
                    <a:moveTo>
                      <a:pt x="1178431" y="0"/>
                    </a:moveTo>
                    <a:lnTo>
                      <a:pt x="78737" y="96227"/>
                    </a:lnTo>
                    <a:lnTo>
                      <a:pt x="38777" y="109198"/>
                    </a:lnTo>
                    <a:lnTo>
                      <a:pt x="11748" y="137405"/>
                    </a:lnTo>
                    <a:lnTo>
                      <a:pt x="0" y="176758"/>
                    </a:lnTo>
                    <a:lnTo>
                      <a:pt x="5880" y="223165"/>
                    </a:lnTo>
                    <a:lnTo>
                      <a:pt x="130557" y="614347"/>
                    </a:lnTo>
                    <a:lnTo>
                      <a:pt x="153763" y="659218"/>
                    </a:lnTo>
                    <a:lnTo>
                      <a:pt x="189258" y="694389"/>
                    </a:lnTo>
                    <a:lnTo>
                      <a:pt x="232294" y="716419"/>
                    </a:lnTo>
                    <a:lnTo>
                      <a:pt x="278123" y="721862"/>
                    </a:lnTo>
                    <a:lnTo>
                      <a:pt x="1377818" y="625645"/>
                    </a:lnTo>
                    <a:lnTo>
                      <a:pt x="1417790" y="612697"/>
                    </a:lnTo>
                    <a:lnTo>
                      <a:pt x="1444837" y="584541"/>
                    </a:lnTo>
                    <a:lnTo>
                      <a:pt x="1456601" y="545238"/>
                    </a:lnTo>
                    <a:lnTo>
                      <a:pt x="1450726" y="498853"/>
                    </a:lnTo>
                    <a:lnTo>
                      <a:pt x="1326060" y="107661"/>
                    </a:lnTo>
                    <a:lnTo>
                      <a:pt x="1302844" y="62771"/>
                    </a:lnTo>
                    <a:lnTo>
                      <a:pt x="1267328" y="27554"/>
                    </a:lnTo>
                    <a:lnTo>
                      <a:pt x="1224270" y="5475"/>
                    </a:lnTo>
                    <a:lnTo>
                      <a:pt x="1178431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17">
                <a:extLst>
                  <a:ext uri="{FF2B5EF4-FFF2-40B4-BE49-F238E27FC236}">
                    <a16:creationId xmlns:a16="http://schemas.microsoft.com/office/drawing/2014/main" id="{4CCBC14E-5175-9D4C-B6A6-8134C5157725}"/>
                  </a:ext>
                </a:extLst>
              </p:cNvPr>
              <p:cNvSpPr/>
              <p:nvPr/>
            </p:nvSpPr>
            <p:spPr>
              <a:xfrm>
                <a:off x="3012752" y="7851020"/>
                <a:ext cx="220614" cy="222987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18">
                <a:extLst>
                  <a:ext uri="{FF2B5EF4-FFF2-40B4-BE49-F238E27FC236}">
                    <a16:creationId xmlns:a16="http://schemas.microsoft.com/office/drawing/2014/main" id="{9343AE71-E97E-7B4F-8339-625B0CF56768}"/>
                  </a:ext>
                </a:extLst>
              </p:cNvPr>
              <p:cNvSpPr/>
              <p:nvPr/>
            </p:nvSpPr>
            <p:spPr>
              <a:xfrm>
                <a:off x="3275939" y="7807267"/>
                <a:ext cx="84074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840739" h="400050">
                    <a:moveTo>
                      <a:pt x="359244" y="47586"/>
                    </a:moveTo>
                    <a:lnTo>
                      <a:pt x="339280" y="8509"/>
                    </a:lnTo>
                    <a:lnTo>
                      <a:pt x="311759" y="0"/>
                    </a:lnTo>
                    <a:lnTo>
                      <a:pt x="24282" y="25158"/>
                    </a:lnTo>
                    <a:lnTo>
                      <a:pt x="11963" y="29159"/>
                    </a:lnTo>
                    <a:lnTo>
                      <a:pt x="3632" y="37871"/>
                    </a:lnTo>
                    <a:lnTo>
                      <a:pt x="0" y="49999"/>
                    </a:lnTo>
                    <a:lnTo>
                      <a:pt x="1816" y="64300"/>
                    </a:lnTo>
                    <a:lnTo>
                      <a:pt x="9004" y="78219"/>
                    </a:lnTo>
                    <a:lnTo>
                      <a:pt x="19964" y="89128"/>
                    </a:lnTo>
                    <a:lnTo>
                      <a:pt x="33248" y="95961"/>
                    </a:lnTo>
                    <a:lnTo>
                      <a:pt x="47383" y="97650"/>
                    </a:lnTo>
                    <a:lnTo>
                      <a:pt x="334860" y="72491"/>
                    </a:lnTo>
                    <a:lnTo>
                      <a:pt x="347256" y="68491"/>
                    </a:lnTo>
                    <a:lnTo>
                      <a:pt x="355625" y="59766"/>
                    </a:lnTo>
                    <a:lnTo>
                      <a:pt x="359244" y="47586"/>
                    </a:lnTo>
                    <a:close/>
                  </a:path>
                  <a:path w="840739" h="400050">
                    <a:moveTo>
                      <a:pt x="792289" y="165061"/>
                    </a:moveTo>
                    <a:lnTo>
                      <a:pt x="772350" y="125933"/>
                    </a:lnTo>
                    <a:lnTo>
                      <a:pt x="744893" y="117411"/>
                    </a:lnTo>
                    <a:lnTo>
                      <a:pt x="72415" y="176237"/>
                    </a:lnTo>
                    <a:lnTo>
                      <a:pt x="60109" y="180251"/>
                    </a:lnTo>
                    <a:lnTo>
                      <a:pt x="51777" y="188976"/>
                    </a:lnTo>
                    <a:lnTo>
                      <a:pt x="48171" y="201155"/>
                    </a:lnTo>
                    <a:lnTo>
                      <a:pt x="50012" y="215544"/>
                    </a:lnTo>
                    <a:lnTo>
                      <a:pt x="57162" y="229374"/>
                    </a:lnTo>
                    <a:lnTo>
                      <a:pt x="68122" y="240245"/>
                    </a:lnTo>
                    <a:lnTo>
                      <a:pt x="81407" y="247053"/>
                    </a:lnTo>
                    <a:lnTo>
                      <a:pt x="95529" y="248742"/>
                    </a:lnTo>
                    <a:lnTo>
                      <a:pt x="767994" y="189915"/>
                    </a:lnTo>
                    <a:lnTo>
                      <a:pt x="780364" y="185902"/>
                    </a:lnTo>
                    <a:lnTo>
                      <a:pt x="788695" y="177203"/>
                    </a:lnTo>
                    <a:lnTo>
                      <a:pt x="792289" y="165061"/>
                    </a:lnTo>
                    <a:close/>
                  </a:path>
                  <a:path w="840739" h="400050">
                    <a:moveTo>
                      <a:pt x="840435" y="316153"/>
                    </a:moveTo>
                    <a:lnTo>
                      <a:pt x="820534" y="277101"/>
                    </a:lnTo>
                    <a:lnTo>
                      <a:pt x="793089" y="268643"/>
                    </a:lnTo>
                    <a:lnTo>
                      <a:pt x="120624" y="327482"/>
                    </a:lnTo>
                    <a:lnTo>
                      <a:pt x="108305" y="331457"/>
                    </a:lnTo>
                    <a:lnTo>
                      <a:pt x="99961" y="340131"/>
                    </a:lnTo>
                    <a:lnTo>
                      <a:pt x="96329" y="352259"/>
                    </a:lnTo>
                    <a:lnTo>
                      <a:pt x="98158" y="366623"/>
                    </a:lnTo>
                    <a:lnTo>
                      <a:pt x="105321" y="380466"/>
                    </a:lnTo>
                    <a:lnTo>
                      <a:pt x="116268" y="391325"/>
                    </a:lnTo>
                    <a:lnTo>
                      <a:pt x="129552" y="398145"/>
                    </a:lnTo>
                    <a:lnTo>
                      <a:pt x="143675" y="399821"/>
                    </a:lnTo>
                    <a:lnTo>
                      <a:pt x="816140" y="340995"/>
                    </a:lnTo>
                    <a:lnTo>
                      <a:pt x="828522" y="336981"/>
                    </a:lnTo>
                    <a:lnTo>
                      <a:pt x="836841" y="328282"/>
                    </a:lnTo>
                    <a:lnTo>
                      <a:pt x="840435" y="3161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19">
                <a:extLst>
                  <a:ext uri="{FF2B5EF4-FFF2-40B4-BE49-F238E27FC236}">
                    <a16:creationId xmlns:a16="http://schemas.microsoft.com/office/drawing/2014/main" id="{7D3E898B-A069-FD4B-B0F3-D1B508309AF1}"/>
                  </a:ext>
                </a:extLst>
              </p:cNvPr>
              <p:cNvSpPr/>
              <p:nvPr/>
            </p:nvSpPr>
            <p:spPr>
              <a:xfrm>
                <a:off x="1324193" y="6301387"/>
                <a:ext cx="621665" cy="857885"/>
              </a:xfrm>
              <a:custGeom>
                <a:avLst/>
                <a:gdLst/>
                <a:ahLst/>
                <a:cxnLst/>
                <a:rect l="l" t="t" r="r" b="b"/>
                <a:pathLst>
                  <a:path w="621664" h="857884">
                    <a:moveTo>
                      <a:pt x="207627" y="0"/>
                    </a:moveTo>
                    <a:lnTo>
                      <a:pt x="0" y="60919"/>
                    </a:lnTo>
                    <a:lnTo>
                      <a:pt x="67673" y="291614"/>
                    </a:lnTo>
                    <a:lnTo>
                      <a:pt x="186905" y="569846"/>
                    </a:lnTo>
                    <a:lnTo>
                      <a:pt x="325298" y="529250"/>
                    </a:lnTo>
                    <a:lnTo>
                      <a:pt x="275310" y="230694"/>
                    </a:lnTo>
                    <a:lnTo>
                      <a:pt x="207627" y="0"/>
                    </a:lnTo>
                    <a:close/>
                  </a:path>
                  <a:path w="621664" h="857884">
                    <a:moveTo>
                      <a:pt x="326122" y="631136"/>
                    </a:moveTo>
                    <a:lnTo>
                      <a:pt x="281143" y="634902"/>
                    </a:lnTo>
                    <a:lnTo>
                      <a:pt x="241258" y="656036"/>
                    </a:lnTo>
                    <a:lnTo>
                      <a:pt x="213319" y="689867"/>
                    </a:lnTo>
                    <a:lnTo>
                      <a:pt x="199926" y="731644"/>
                    </a:lnTo>
                    <a:lnTo>
                      <a:pt x="203679" y="776615"/>
                    </a:lnTo>
                    <a:lnTo>
                      <a:pt x="224820" y="816498"/>
                    </a:lnTo>
                    <a:lnTo>
                      <a:pt x="258666" y="844433"/>
                    </a:lnTo>
                    <a:lnTo>
                      <a:pt x="300457" y="857823"/>
                    </a:lnTo>
                    <a:lnTo>
                      <a:pt x="345434" y="854068"/>
                    </a:lnTo>
                    <a:lnTo>
                      <a:pt x="385317" y="832929"/>
                    </a:lnTo>
                    <a:lnTo>
                      <a:pt x="413253" y="799085"/>
                    </a:lnTo>
                    <a:lnTo>
                      <a:pt x="426642" y="757294"/>
                    </a:lnTo>
                    <a:lnTo>
                      <a:pt x="422887" y="712313"/>
                    </a:lnTo>
                    <a:lnTo>
                      <a:pt x="401750" y="672435"/>
                    </a:lnTo>
                    <a:lnTo>
                      <a:pt x="367910" y="644511"/>
                    </a:lnTo>
                    <a:lnTo>
                      <a:pt x="326122" y="631136"/>
                    </a:lnTo>
                    <a:close/>
                  </a:path>
                  <a:path w="621664" h="857884">
                    <a:moveTo>
                      <a:pt x="584547" y="70050"/>
                    </a:moveTo>
                    <a:lnTo>
                      <a:pt x="434112" y="79547"/>
                    </a:lnTo>
                    <a:lnTo>
                      <a:pt x="444677" y="246683"/>
                    </a:lnTo>
                    <a:lnTo>
                      <a:pt x="482948" y="454059"/>
                    </a:lnTo>
                    <a:lnTo>
                      <a:pt x="583228" y="447724"/>
                    </a:lnTo>
                    <a:lnTo>
                      <a:pt x="595112" y="237186"/>
                    </a:lnTo>
                    <a:lnTo>
                      <a:pt x="584547" y="70050"/>
                    </a:lnTo>
                    <a:close/>
                  </a:path>
                  <a:path w="621664" h="857884">
                    <a:moveTo>
                      <a:pt x="536988" y="512727"/>
                    </a:moveTo>
                    <a:lnTo>
                      <a:pt x="506648" y="520959"/>
                    </a:lnTo>
                    <a:lnTo>
                      <a:pt x="482472" y="539656"/>
                    </a:lnTo>
                    <a:lnTo>
                      <a:pt x="466958" y="565989"/>
                    </a:lnTo>
                    <a:lnTo>
                      <a:pt x="462603" y="597133"/>
                    </a:lnTo>
                    <a:lnTo>
                      <a:pt x="470840" y="627474"/>
                    </a:lnTo>
                    <a:lnTo>
                      <a:pt x="489545" y="651650"/>
                    </a:lnTo>
                    <a:lnTo>
                      <a:pt x="515883" y="667164"/>
                    </a:lnTo>
                    <a:lnTo>
                      <a:pt x="547019" y="671518"/>
                    </a:lnTo>
                    <a:lnTo>
                      <a:pt x="577371" y="663281"/>
                    </a:lnTo>
                    <a:lnTo>
                      <a:pt x="601549" y="644575"/>
                    </a:lnTo>
                    <a:lnTo>
                      <a:pt x="617062" y="618234"/>
                    </a:lnTo>
                    <a:lnTo>
                      <a:pt x="621415" y="587092"/>
                    </a:lnTo>
                    <a:lnTo>
                      <a:pt x="613180" y="556748"/>
                    </a:lnTo>
                    <a:lnTo>
                      <a:pt x="594476" y="532578"/>
                    </a:lnTo>
                    <a:lnTo>
                      <a:pt x="568135" y="517073"/>
                    </a:lnTo>
                    <a:lnTo>
                      <a:pt x="536988" y="512727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6" name="object 20">
                <a:extLst>
                  <a:ext uri="{FF2B5EF4-FFF2-40B4-BE49-F238E27FC236}">
                    <a16:creationId xmlns:a16="http://schemas.microsoft.com/office/drawing/2014/main" id="{756EE98F-D79C-914F-904A-B08AAFB3B555}"/>
                  </a:ext>
                </a:extLst>
              </p:cNvPr>
              <p:cNvSpPr/>
              <p:nvPr/>
            </p:nvSpPr>
            <p:spPr>
              <a:xfrm>
                <a:off x="7629180" y="3205178"/>
                <a:ext cx="1432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32559">
                    <a:moveTo>
                      <a:pt x="0" y="0"/>
                    </a:moveTo>
                    <a:lnTo>
                      <a:pt x="143230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7" name="object 21">
                <a:extLst>
                  <a:ext uri="{FF2B5EF4-FFF2-40B4-BE49-F238E27FC236}">
                    <a16:creationId xmlns:a16="http://schemas.microsoft.com/office/drawing/2014/main" id="{3B465839-4F1F-104B-9E0A-BCCEEEE4DAB9}"/>
                  </a:ext>
                </a:extLst>
              </p:cNvPr>
              <p:cNvSpPr/>
              <p:nvPr/>
            </p:nvSpPr>
            <p:spPr>
              <a:xfrm>
                <a:off x="8937482" y="3087070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8" name="object 22">
                <a:extLst>
                  <a:ext uri="{FF2B5EF4-FFF2-40B4-BE49-F238E27FC236}">
                    <a16:creationId xmlns:a16="http://schemas.microsoft.com/office/drawing/2014/main" id="{2F456778-A21F-794D-9B1D-DDEBA2BC8DC5}"/>
                  </a:ext>
                </a:extLst>
              </p:cNvPr>
              <p:cNvSpPr/>
              <p:nvPr/>
            </p:nvSpPr>
            <p:spPr>
              <a:xfrm>
                <a:off x="6715738" y="320518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905637"/>
                    </a:moveTo>
                    <a:lnTo>
                      <a:pt x="905626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9" name="object 23">
                <a:extLst>
                  <a:ext uri="{FF2B5EF4-FFF2-40B4-BE49-F238E27FC236}">
                    <a16:creationId xmlns:a16="http://schemas.microsoft.com/office/drawing/2014/main" id="{9FF48F65-4F64-E24B-8BD9-7048BAD27C00}"/>
                  </a:ext>
                </a:extLst>
              </p:cNvPr>
              <p:cNvSpPr/>
              <p:nvPr/>
            </p:nvSpPr>
            <p:spPr>
              <a:xfrm>
                <a:off x="7892926" y="6782070"/>
                <a:ext cx="1169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9034">
                    <a:moveTo>
                      <a:pt x="0" y="0"/>
                    </a:moveTo>
                    <a:lnTo>
                      <a:pt x="116856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7F5992E9-C3DF-4C43-B1BD-7CF01CB826AF}"/>
                  </a:ext>
                </a:extLst>
              </p:cNvPr>
              <p:cNvSpPr/>
              <p:nvPr/>
            </p:nvSpPr>
            <p:spPr>
              <a:xfrm>
                <a:off x="8937482" y="6663961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1" name="object 25">
                <a:extLst>
                  <a:ext uri="{FF2B5EF4-FFF2-40B4-BE49-F238E27FC236}">
                    <a16:creationId xmlns:a16="http://schemas.microsoft.com/office/drawing/2014/main" id="{3F1295D4-06BC-814F-A34E-8E0452F1234F}"/>
                  </a:ext>
                </a:extLst>
              </p:cNvPr>
              <p:cNvSpPr/>
              <p:nvPr/>
            </p:nvSpPr>
            <p:spPr>
              <a:xfrm>
                <a:off x="6979484" y="587644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0"/>
                    </a:moveTo>
                    <a:lnTo>
                      <a:pt x="905626" y="905637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2" name="object 26">
                <a:extLst>
                  <a:ext uri="{FF2B5EF4-FFF2-40B4-BE49-F238E27FC236}">
                    <a16:creationId xmlns:a16="http://schemas.microsoft.com/office/drawing/2014/main" id="{A5690C7C-6C4A-2D4E-A2EB-1D3ED4771C20}"/>
                  </a:ext>
                </a:extLst>
              </p:cNvPr>
              <p:cNvSpPr/>
              <p:nvPr/>
            </p:nvSpPr>
            <p:spPr>
              <a:xfrm>
                <a:off x="7259100" y="4920215"/>
                <a:ext cx="1804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04034">
                    <a:moveTo>
                      <a:pt x="0" y="0"/>
                    </a:moveTo>
                    <a:lnTo>
                      <a:pt x="1803599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3" name="object 27">
                <a:extLst>
                  <a:ext uri="{FF2B5EF4-FFF2-40B4-BE49-F238E27FC236}">
                    <a16:creationId xmlns:a16="http://schemas.microsoft.com/office/drawing/2014/main" id="{25D8E3A9-B565-A14B-8473-2C24E0D54483}"/>
                  </a:ext>
                </a:extLst>
              </p:cNvPr>
              <p:cNvSpPr/>
              <p:nvPr/>
            </p:nvSpPr>
            <p:spPr>
              <a:xfrm>
                <a:off x="8938699" y="4802107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EFA01-219A-834F-B0B6-D0A383E6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99" y="1196012"/>
            <a:ext cx="4937002" cy="469811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4">
            <a:extLst>
              <a:ext uri="{FF2B5EF4-FFF2-40B4-BE49-F238E27FC236}">
                <a16:creationId xmlns:a16="http://schemas.microsoft.com/office/drawing/2014/main" id="{E56FB853-603A-D246-9418-2CD60A5A5950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Şaka mı, zorbalık mı ?</a:t>
            </a:r>
          </a:p>
        </p:txBody>
      </p:sp>
      <p:sp>
        <p:nvSpPr>
          <p:cNvPr id="11" name="Metin kutusu 5">
            <a:extLst>
              <a:ext uri="{FF2B5EF4-FFF2-40B4-BE49-F238E27FC236}">
                <a16:creationId xmlns:a16="http://schemas.microsoft.com/office/drawing/2014/main" id="{4D6C74B5-BC32-0342-A76C-1A4EEB5E2F00}"/>
              </a:ext>
            </a:extLst>
          </p:cNvPr>
          <p:cNvSpPr txBox="1"/>
          <p:nvPr/>
        </p:nvSpPr>
        <p:spPr>
          <a:xfrm>
            <a:off x="356650" y="1562658"/>
            <a:ext cx="61104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Tüm arkadaşlar birbirleriyle şakalaşır. Ancak seni üzen bir şaka durmasını istemene rağmen devam ediyorsa ve senin için artık eğlenceli değilse, bu zorbalık olabilir. 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Zorbalık çevrimiçi gerçekleştiğinde, hiç tanımadığınız insanlar dahil geniş kitlelere ulaşabilir ve istenmeyen bir ilgiye neden olabilir. İçinde bulunduğun durumun seni üzdüğünü ve artık dozunu aştığını düşünüyorsan buna bir dur diyebilirsin.</a:t>
            </a:r>
          </a:p>
        </p:txBody>
      </p:sp>
    </p:spTree>
    <p:extLst>
      <p:ext uri="{BB962C8B-B14F-4D97-AF65-F5344CB8AC3E}">
        <p14:creationId xmlns:p14="http://schemas.microsoft.com/office/powerpoint/2010/main" val="40085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6AAED-657B-AB4B-B025-5C3FFBCF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622" y="424616"/>
            <a:ext cx="1966364" cy="6008768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4" y="414036"/>
            <a:ext cx="1005718" cy="2339102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614490"/>
            <a:ext cx="829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Paylaşım yapmadan önce kendine sor: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6">
            <a:extLst>
              <a:ext uri="{FF2B5EF4-FFF2-40B4-BE49-F238E27FC236}">
                <a16:creationId xmlns:a16="http://schemas.microsoft.com/office/drawing/2014/main" id="{7C2786C7-3EC3-894F-98AE-EAF770A00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7C915F-695A-1B49-B72A-5EA9193C0363}"/>
              </a:ext>
            </a:extLst>
          </p:cNvPr>
          <p:cNvGrpSpPr/>
          <p:nvPr/>
        </p:nvGrpSpPr>
        <p:grpSpPr>
          <a:xfrm>
            <a:off x="836902" y="1738409"/>
            <a:ext cx="6565259" cy="3231157"/>
            <a:chOff x="1005714" y="1738409"/>
            <a:chExt cx="6565259" cy="3231157"/>
          </a:xfrm>
          <a:solidFill>
            <a:schemeClr val="accent2">
              <a:alpha val="10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2C6F7F2-EF18-4541-9FE1-5914B382679A}"/>
                </a:ext>
              </a:extLst>
            </p:cNvPr>
            <p:cNvSpPr/>
            <p:nvPr/>
          </p:nvSpPr>
          <p:spPr>
            <a:xfrm>
              <a:off x="1005714" y="1738409"/>
              <a:ext cx="6565259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73DAAA6-83B4-C542-8AD1-322BF15AF347}"/>
                </a:ext>
              </a:extLst>
            </p:cNvPr>
            <p:cNvSpPr/>
            <p:nvPr/>
          </p:nvSpPr>
          <p:spPr>
            <a:xfrm>
              <a:off x="1005714" y="2308251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1F926D6-C256-8543-84C3-1B7EAFDFD65D}"/>
                </a:ext>
              </a:extLst>
            </p:cNvPr>
            <p:cNvSpPr/>
            <p:nvPr/>
          </p:nvSpPr>
          <p:spPr>
            <a:xfrm>
              <a:off x="1005714" y="2864842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1ECACD6-2E0F-A242-A9DB-60751C881789}"/>
                </a:ext>
              </a:extLst>
            </p:cNvPr>
            <p:cNvSpPr/>
            <p:nvPr/>
          </p:nvSpPr>
          <p:spPr>
            <a:xfrm>
              <a:off x="1005714" y="3421432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8AD603B-761D-314F-9D21-665490882267}"/>
                </a:ext>
              </a:extLst>
            </p:cNvPr>
            <p:cNvSpPr/>
            <p:nvPr/>
          </p:nvSpPr>
          <p:spPr>
            <a:xfrm>
              <a:off x="1005714" y="4229815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F1B15C2A-A0A5-6C46-8AA5-B5D118020DC0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id="{A82E027E-0994-F94F-8F35-D403E0DB5349}"/>
              </a:ext>
            </a:extLst>
          </p:cNvPr>
          <p:cNvSpPr txBox="1">
            <a:spLocks/>
          </p:cNvSpPr>
          <p:nvPr/>
        </p:nvSpPr>
        <p:spPr>
          <a:xfrm>
            <a:off x="893988" y="1789045"/>
            <a:ext cx="6213567" cy="3940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Bunu birinin yüzüne de söyler miydin?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Başka biri yazdığın şeyi yanlış anlayabilir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Birinin itibarını zedeler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 senin hakkında böyle söylese ya da yazsa nasıl hissederdin?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Arkadaşlarının, ailenin ve öğretmenlerinin yazdığın bu tür şeyleri okumasını ister miydin?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Çevrimiçiyken sana nasıl davranılmasını		           istiyorsan sen de insanlara öyle davran.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89F66B9-6056-4042-8171-4104B5168DA9}"/>
              </a:ext>
            </a:extLst>
          </p:cNvPr>
          <p:cNvSpPr txBox="1">
            <a:spLocks/>
          </p:cNvSpPr>
          <p:nvPr/>
        </p:nvSpPr>
        <p:spPr>
          <a:xfrm>
            <a:off x="356650" y="1735165"/>
            <a:ext cx="5879704" cy="27183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Dışlama: </a:t>
            </a:r>
            <a:r>
              <a:rPr lang="tr-TR" sz="2400" dirty="0"/>
              <a:t>Kasıtlı olarak belli kişi ya da kişileri çevrimiçi grupların, etkinliklerin ve oyunların dışında bırakmaktır. 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Çevrimiçi Taciz</a:t>
            </a:r>
            <a:r>
              <a:rPr lang="tr-TR" sz="2400" dirty="0"/>
              <a:t>: Taciz, zorbalığın en ciddi biçimlerinden biridir. Dedikodu yayma, isim takma, alay etme, iftira atma, fiziksel görünüş ile ilgili acımasız yorumlar yapma ve aşağılama gibi davranışlar örnek olarak verilebilir.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A1687-9BE0-294E-916F-4AA1EE881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7"/>
          <a:stretch/>
        </p:blipFill>
        <p:spPr>
          <a:xfrm>
            <a:off x="6817893" y="1131844"/>
            <a:ext cx="5374107" cy="43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39E2F9-B7CB-3F4A-A5C1-89A9E45C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104" y="2037346"/>
            <a:ext cx="4740376" cy="422561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8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53FD9C8A-75C5-184A-B87A-C8A954A47CC4}"/>
              </a:ext>
            </a:extLst>
          </p:cNvPr>
          <p:cNvSpPr txBox="1">
            <a:spLocks/>
          </p:cNvSpPr>
          <p:nvPr/>
        </p:nvSpPr>
        <p:spPr>
          <a:xfrm>
            <a:off x="356650" y="1605492"/>
            <a:ext cx="5627055" cy="3287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İfşa</a:t>
            </a:r>
            <a:r>
              <a:rPr lang="tr-TR" sz="2400" dirty="0"/>
              <a:t>: Bir kişiyi veya bir grubu, onlarla ilgili hassas veya özel bilgileri rızaları olmaksızın çevrimiçi ortamda yayınlayarak utandırmak veya alenen aşağılamak anlamına gelir.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Kişiliğe Bürünme</a:t>
            </a:r>
            <a:r>
              <a:rPr lang="tr-TR" sz="2400" dirty="0"/>
              <a:t>: Kimlik bilgilerini çalmak, resim göndermek veya sahte sosyal medya hesapları oluşturmak yoluyla zorbalığa maruz bırakmaktır.</a:t>
            </a:r>
          </a:p>
        </p:txBody>
      </p:sp>
    </p:spTree>
    <p:extLst>
      <p:ext uri="{BB962C8B-B14F-4D97-AF65-F5344CB8AC3E}">
        <p14:creationId xmlns:p14="http://schemas.microsoft.com/office/powerpoint/2010/main" val="9401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D68DF9-33B1-FC41-A73F-06777213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48" y="1331476"/>
            <a:ext cx="5058432" cy="499533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Zorbanın Özellikleri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pPr algn="r"/>
              <a:t>9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69BB680F-E1A9-4C4A-9FBC-615BF4173697}"/>
              </a:ext>
            </a:extLst>
          </p:cNvPr>
          <p:cNvSpPr txBox="1">
            <a:spLocks/>
          </p:cNvSpPr>
          <p:nvPr/>
        </p:nvSpPr>
        <p:spPr>
          <a:xfrm>
            <a:off x="356650" y="1802901"/>
            <a:ext cx="5662185" cy="37876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Yüz yüze iletişimde çoğunlukla zorlanır.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Okul başarısı genelde düşüktür.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Problem çözme becerileri düşüktür.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Öfke, üzüntü, hayal kırıklığı gibi duygularını anlamakta ve düzenlemekte zorlanır.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Birine çevrimiçi ortamda söylediklerini o kişinin yüzüne söylemesi pek olası değildir.</a:t>
            </a:r>
          </a:p>
        </p:txBody>
      </p:sp>
    </p:spTree>
    <p:extLst>
      <p:ext uri="{BB962C8B-B14F-4D97-AF65-F5344CB8AC3E}">
        <p14:creationId xmlns:p14="http://schemas.microsoft.com/office/powerpoint/2010/main" val="515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1414</Words>
  <Application>Microsoft Office PowerPoint</Application>
  <PresentationFormat>Geniş ekran</PresentationFormat>
  <Paragraphs>148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a.akturkaysegul@gmail.com</cp:lastModifiedBy>
  <cp:revision>420</cp:revision>
  <dcterms:created xsi:type="dcterms:W3CDTF">2016-11-17T08:54:28Z</dcterms:created>
  <dcterms:modified xsi:type="dcterms:W3CDTF">2023-11-02T11:30:35Z</dcterms:modified>
</cp:coreProperties>
</file>